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1"/>
  </p:sldMasterIdLst>
  <p:notesMasterIdLst>
    <p:notesMasterId r:id="rId36"/>
  </p:notesMasterIdLst>
  <p:sldIdLst>
    <p:sldId id="256" r:id="rId2"/>
    <p:sldId id="294" r:id="rId3"/>
    <p:sldId id="295" r:id="rId4"/>
    <p:sldId id="296" r:id="rId5"/>
    <p:sldId id="297" r:id="rId6"/>
    <p:sldId id="298" r:id="rId7"/>
    <p:sldId id="299" r:id="rId8"/>
    <p:sldId id="300" r:id="rId9"/>
    <p:sldId id="301" r:id="rId10"/>
    <p:sldId id="303" r:id="rId11"/>
    <p:sldId id="304" r:id="rId12"/>
    <p:sldId id="305" r:id="rId13"/>
    <p:sldId id="306" r:id="rId14"/>
    <p:sldId id="316" r:id="rId15"/>
    <p:sldId id="307" r:id="rId16"/>
    <p:sldId id="287" r:id="rId17"/>
    <p:sldId id="308" r:id="rId18"/>
    <p:sldId id="309" r:id="rId19"/>
    <p:sldId id="317" r:id="rId20"/>
    <p:sldId id="320" r:id="rId21"/>
    <p:sldId id="310" r:id="rId22"/>
    <p:sldId id="312" r:id="rId23"/>
    <p:sldId id="322" r:id="rId24"/>
    <p:sldId id="313" r:id="rId25"/>
    <p:sldId id="314" r:id="rId26"/>
    <p:sldId id="315" r:id="rId27"/>
    <p:sldId id="268" r:id="rId28"/>
    <p:sldId id="274" r:id="rId29"/>
    <p:sldId id="277" r:id="rId30"/>
    <p:sldId id="278" r:id="rId31"/>
    <p:sldId id="282" r:id="rId32"/>
    <p:sldId id="283" r:id="rId33"/>
    <p:sldId id="284" r:id="rId34"/>
    <p:sldId id="321" r:id="rId3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80"/>
    <a:srgbClr val="F3E1A9"/>
    <a:srgbClr val="CC0099"/>
    <a:srgbClr val="F1DD9B"/>
    <a:srgbClr val="F0D990"/>
    <a:srgbClr val="FFFF99"/>
    <a:srgbClr val="FFFF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804"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603"/>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en-US"/>
          </a:p>
        </p:txBody>
      </p:sp>
      <p:sp>
        <p:nvSpPr>
          <p:cNvPr id="4710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endParaRPr lang="en-US"/>
          </a:p>
        </p:txBody>
      </p:sp>
      <p:sp>
        <p:nvSpPr>
          <p:cNvPr id="327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710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711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en-US"/>
          </a:p>
        </p:txBody>
      </p:sp>
      <p:sp>
        <p:nvSpPr>
          <p:cNvPr id="4711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Arial" charset="0"/>
              </a:defRPr>
            </a:lvl1pPr>
          </a:lstStyle>
          <a:p>
            <a:pPr>
              <a:defRPr/>
            </a:pPr>
            <a:fld id="{76D50538-7114-41AA-A4F0-5DFE60B39E0D}" type="slidenum">
              <a:rPr lang="en-US"/>
              <a:pPr>
                <a:defRPr/>
              </a:pPr>
              <a:t>‹#›</a:t>
            </a:fld>
            <a:endParaRPr lang="en-US"/>
          </a:p>
        </p:txBody>
      </p:sp>
    </p:spTree>
    <p:extLst>
      <p:ext uri="{BB962C8B-B14F-4D97-AF65-F5344CB8AC3E}">
        <p14:creationId xmlns:p14="http://schemas.microsoft.com/office/powerpoint/2010/main" val="24499415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0" i="0" kern="1200" dirty="0" err="1" smtClean="0">
                <a:solidFill>
                  <a:schemeClr val="tx1"/>
                </a:solidFill>
                <a:latin typeface="Arial" charset="0"/>
                <a:ea typeface="+mn-ea"/>
                <a:cs typeface="Arial" charset="0"/>
              </a:rPr>
              <a:t>Siri</a:t>
            </a:r>
            <a:r>
              <a:rPr lang="en-US" sz="1200" b="0" i="0" kern="1200" dirty="0" smtClean="0">
                <a:solidFill>
                  <a:schemeClr val="tx1"/>
                </a:solidFill>
                <a:latin typeface="Arial" charset="0"/>
                <a:ea typeface="+mn-ea"/>
                <a:cs typeface="Arial" charset="0"/>
              </a:rPr>
              <a:t> lets you use your voice to send messages, schedule meetings, make phone calls and more. Ask </a:t>
            </a:r>
            <a:r>
              <a:rPr lang="en-US" sz="1200" b="0" i="0" kern="1200" dirty="0" err="1" smtClean="0">
                <a:solidFill>
                  <a:schemeClr val="tx1"/>
                </a:solidFill>
                <a:latin typeface="Arial" charset="0"/>
                <a:ea typeface="+mn-ea"/>
                <a:cs typeface="Arial" charset="0"/>
              </a:rPr>
              <a:t>Siri</a:t>
            </a:r>
            <a:r>
              <a:rPr lang="en-US" sz="1200" b="0" i="0" kern="1200" dirty="0" smtClean="0">
                <a:solidFill>
                  <a:schemeClr val="tx1"/>
                </a:solidFill>
                <a:latin typeface="Arial" charset="0"/>
                <a:ea typeface="+mn-ea"/>
                <a:cs typeface="Arial" charset="0"/>
              </a:rPr>
              <a:t> to do things just by talking the way you talk. </a:t>
            </a:r>
            <a:r>
              <a:rPr lang="en-US" sz="1200" b="0" i="0" kern="1200" dirty="0" err="1" smtClean="0">
                <a:solidFill>
                  <a:schemeClr val="tx1"/>
                </a:solidFill>
                <a:latin typeface="Arial" charset="0"/>
                <a:ea typeface="+mn-ea"/>
                <a:cs typeface="Arial" charset="0"/>
              </a:rPr>
              <a:t>Siri</a:t>
            </a:r>
            <a:r>
              <a:rPr lang="en-US" sz="1200" b="0" i="0" kern="1200" dirty="0" smtClean="0">
                <a:solidFill>
                  <a:schemeClr val="tx1"/>
                </a:solidFill>
                <a:latin typeface="Arial" charset="0"/>
                <a:ea typeface="+mn-ea"/>
                <a:cs typeface="Arial" charset="0"/>
              </a:rPr>
              <a:t> understands what you say, knows what you mean and even talks back. </a:t>
            </a:r>
            <a:r>
              <a:rPr lang="en-US" sz="1200" b="0" i="0" kern="1200" dirty="0" err="1" smtClean="0">
                <a:solidFill>
                  <a:schemeClr val="tx1"/>
                </a:solidFill>
                <a:latin typeface="Arial" charset="0"/>
                <a:ea typeface="+mn-ea"/>
                <a:cs typeface="Arial" charset="0"/>
              </a:rPr>
              <a:t>Siri</a:t>
            </a:r>
            <a:r>
              <a:rPr lang="en-US" sz="1200" b="0" i="0" kern="1200" dirty="0" smtClean="0">
                <a:solidFill>
                  <a:schemeClr val="tx1"/>
                </a:solidFill>
                <a:latin typeface="Arial" charset="0"/>
                <a:ea typeface="+mn-ea"/>
                <a:cs typeface="Arial" charset="0"/>
              </a:rPr>
              <a:t> is so easy to use and does so much, you’ll keep finding more and more ways to use it.</a:t>
            </a:r>
            <a:endParaRPr lang="en-US" dirty="0"/>
          </a:p>
        </p:txBody>
      </p:sp>
      <p:sp>
        <p:nvSpPr>
          <p:cNvPr id="4" name="Slide Number Placeholder 3"/>
          <p:cNvSpPr>
            <a:spLocks noGrp="1"/>
          </p:cNvSpPr>
          <p:nvPr>
            <p:ph type="sldNum" sz="quarter" idx="10"/>
          </p:nvPr>
        </p:nvSpPr>
        <p:spPr/>
        <p:txBody>
          <a:bodyPr/>
          <a:lstStyle/>
          <a:p>
            <a:pPr>
              <a:defRPr/>
            </a:pPr>
            <a:fld id="{76D50538-7114-41AA-A4F0-5DFE60B39E0D}" type="slidenum">
              <a:rPr lang="en-US" smtClean="0"/>
              <a:pPr>
                <a:defRPr/>
              </a:pPr>
              <a:t>14</a:t>
            </a:fld>
            <a:endParaRPr lang="en-US"/>
          </a:p>
        </p:txBody>
      </p:sp>
    </p:spTree>
    <p:extLst>
      <p:ext uri="{BB962C8B-B14F-4D97-AF65-F5344CB8AC3E}">
        <p14:creationId xmlns:p14="http://schemas.microsoft.com/office/powerpoint/2010/main" val="3158814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hidden">
          <a:xfrm>
            <a:off x="0" y="0"/>
            <a:ext cx="3505200" cy="685800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lang="en-GB" sz="2400">
              <a:latin typeface="Times New Roman" pitchFamily="18" charset="0"/>
              <a:cs typeface="Arial" charset="0"/>
            </a:endParaRPr>
          </a:p>
        </p:txBody>
      </p:sp>
      <p:sp>
        <p:nvSpPr>
          <p:cNvPr id="5" name="Rectangle 4"/>
          <p:cNvSpPr>
            <a:spLocks noChangeArrowheads="1"/>
          </p:cNvSpPr>
          <p:nvPr/>
        </p:nvSpPr>
        <p:spPr bwMode="hidden">
          <a:xfrm>
            <a:off x="1716088" y="1690688"/>
            <a:ext cx="7427912" cy="2533650"/>
          </a:xfrm>
          <a:prstGeom prst="rect">
            <a:avLst/>
          </a:prstGeom>
          <a:solidFill>
            <a:schemeClr val="bg2"/>
          </a:solidFill>
          <a:ln w="9525">
            <a:noFill/>
            <a:miter lim="800000"/>
            <a:headEnd/>
            <a:tailEnd/>
          </a:ln>
        </p:spPr>
        <p:txBody>
          <a:bodyPr/>
          <a:lstStyle/>
          <a:p>
            <a:pPr>
              <a:defRPr/>
            </a:pPr>
            <a:endParaRPr lang="en-GB" sz="2400">
              <a:latin typeface="Times New Roman" pitchFamily="18" charset="0"/>
              <a:cs typeface="Arial" charset="0"/>
            </a:endParaRPr>
          </a:p>
        </p:txBody>
      </p:sp>
      <p:grpSp>
        <p:nvGrpSpPr>
          <p:cNvPr id="6" name="Group 5"/>
          <p:cNvGrpSpPr>
            <a:grpSpLocks/>
          </p:cNvGrpSpPr>
          <p:nvPr/>
        </p:nvGrpSpPr>
        <p:grpSpPr bwMode="auto">
          <a:xfrm>
            <a:off x="0" y="1066800"/>
            <a:ext cx="2867025" cy="3157538"/>
            <a:chOff x="0" y="672"/>
            <a:chExt cx="1806" cy="1989"/>
          </a:xfrm>
        </p:grpSpPr>
        <p:sp>
          <p:nvSpPr>
            <p:cNvPr id="7"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a:defRPr/>
              </a:pPr>
              <a:endParaRPr lang="en-GB" sz="2400">
                <a:latin typeface="Times New Roman" pitchFamily="18" charset="0"/>
                <a:cs typeface="Arial" charset="0"/>
              </a:endParaRPr>
            </a:p>
          </p:txBody>
        </p:sp>
        <p:sp>
          <p:nvSpPr>
            <p:cNvPr id="8"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a:defRPr/>
              </a:pPr>
              <a:endParaRPr lang="en-GB" sz="2400">
                <a:latin typeface="Times New Roman" pitchFamily="18" charset="0"/>
                <a:cs typeface="Arial" charset="0"/>
              </a:endParaRPr>
            </a:p>
          </p:txBody>
        </p:sp>
        <p:sp>
          <p:nvSpPr>
            <p:cNvPr id="9"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a:defRPr/>
              </a:pPr>
              <a:endParaRPr lang="en-GB" sz="2400">
                <a:latin typeface="Times New Roman" pitchFamily="18" charset="0"/>
                <a:cs typeface="Arial" charset="0"/>
              </a:endParaRPr>
            </a:p>
          </p:txBody>
        </p:sp>
        <p:sp>
          <p:nvSpPr>
            <p:cNvPr id="10"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a:defRPr/>
              </a:pPr>
              <a:endParaRPr lang="en-GB" sz="2400">
                <a:latin typeface="Times New Roman" pitchFamily="18" charset="0"/>
                <a:cs typeface="Arial" charset="0"/>
              </a:endParaRPr>
            </a:p>
          </p:txBody>
        </p:sp>
        <p:sp>
          <p:nvSpPr>
            <p:cNvPr id="11"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a:defRPr/>
              </a:pPr>
              <a:endParaRPr lang="en-GB" sz="2400">
                <a:latin typeface="Times New Roman" pitchFamily="18" charset="0"/>
                <a:cs typeface="Arial" charset="0"/>
              </a:endParaRPr>
            </a:p>
          </p:txBody>
        </p:sp>
        <p:sp>
          <p:nvSpPr>
            <p:cNvPr id="12"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a:defRPr/>
              </a:pPr>
              <a:endParaRPr lang="en-GB" sz="2400">
                <a:latin typeface="Times New Roman" pitchFamily="18" charset="0"/>
                <a:cs typeface="Arial" charset="0"/>
              </a:endParaRPr>
            </a:p>
          </p:txBody>
        </p:sp>
        <p:sp>
          <p:nvSpPr>
            <p:cNvPr id="13"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a:defRPr/>
              </a:pPr>
              <a:endParaRPr lang="en-GB" sz="2400">
                <a:latin typeface="Times New Roman" pitchFamily="18" charset="0"/>
                <a:cs typeface="Arial" charset="0"/>
              </a:endParaRPr>
            </a:p>
          </p:txBody>
        </p:sp>
        <p:sp>
          <p:nvSpPr>
            <p:cNvPr id="14"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a:defRPr/>
              </a:pPr>
              <a:endParaRPr lang="en-GB" sz="2400">
                <a:latin typeface="Times New Roman" pitchFamily="18" charset="0"/>
                <a:cs typeface="Arial" charset="0"/>
              </a:endParaRPr>
            </a:p>
          </p:txBody>
        </p:sp>
        <p:sp>
          <p:nvSpPr>
            <p:cNvPr id="15"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a:defRPr/>
              </a:pPr>
              <a:endParaRPr lang="en-GB" sz="2400">
                <a:latin typeface="Times New Roman" pitchFamily="18" charset="0"/>
                <a:cs typeface="Arial" charset="0"/>
              </a:endParaRPr>
            </a:p>
          </p:txBody>
        </p:sp>
        <p:sp>
          <p:nvSpPr>
            <p:cNvPr id="16"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a:defRPr/>
              </a:pPr>
              <a:endParaRPr lang="en-GB" sz="2400">
                <a:latin typeface="Times New Roman" pitchFamily="18" charset="0"/>
                <a:cs typeface="Arial" charset="0"/>
              </a:endParaRPr>
            </a:p>
          </p:txBody>
        </p:sp>
      </p:grpSp>
      <p:sp>
        <p:nvSpPr>
          <p:cNvPr id="75795" name="Rectangle 19"/>
          <p:cNvSpPr>
            <a:spLocks noGrp="1" noChangeArrowheads="1"/>
          </p:cNvSpPr>
          <p:nvPr>
            <p:ph type="ctrTitle"/>
          </p:nvPr>
        </p:nvSpPr>
        <p:spPr>
          <a:xfrm>
            <a:off x="2971800" y="1828800"/>
            <a:ext cx="6019800" cy="2209800"/>
          </a:xfrm>
          <a:noFill/>
        </p:spPr>
        <p:txBody>
          <a:bodyPr/>
          <a:lstStyle>
            <a:lvl1pPr>
              <a:defRPr sz="3800"/>
            </a:lvl1pPr>
          </a:lstStyle>
          <a:p>
            <a:r>
              <a:rPr lang="en-US"/>
              <a:t>Click to edit Master title style</a:t>
            </a:r>
          </a:p>
        </p:txBody>
      </p:sp>
      <p:sp>
        <p:nvSpPr>
          <p:cNvPr id="75796"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000"/>
            </a:lvl1pPr>
          </a:lstStyle>
          <a:p>
            <a:r>
              <a:rPr lang="en-US"/>
              <a:t>Click to edit Master subtitle style</a:t>
            </a:r>
          </a:p>
        </p:txBody>
      </p:sp>
      <p:sp>
        <p:nvSpPr>
          <p:cNvPr id="17" name="Rectangle 18"/>
          <p:cNvSpPr>
            <a:spLocks noGrp="1" noChangeArrowheads="1"/>
          </p:cNvSpPr>
          <p:nvPr>
            <p:ph type="sldNum" sz="quarter" idx="10"/>
          </p:nvPr>
        </p:nvSpPr>
        <p:spPr>
          <a:xfrm>
            <a:off x="6934200" y="6324600"/>
            <a:ext cx="2133600" cy="457200"/>
          </a:xfrm>
        </p:spPr>
        <p:txBody>
          <a:bodyPr/>
          <a:lstStyle>
            <a:lvl1pPr>
              <a:defRPr/>
            </a:lvl1pPr>
          </a:lstStyle>
          <a:p>
            <a:pPr>
              <a:defRPr/>
            </a:pPr>
            <a:fld id="{DDE27BB2-DEE6-4DF0-91BE-CF6CD8801F3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25353612-DE78-4063-AC81-D5B3BED465F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0"/>
            <a:ext cx="2114550" cy="6477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191250" cy="6477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BE13FD6B-EDE4-45FD-B1D2-175302FBCF01}"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3820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219200"/>
            <a:ext cx="411480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219200"/>
            <a:ext cx="411480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fld id="{1920541E-81CF-4A5D-9697-51A337B73B2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fld id="{FB613821-DDF2-4256-BDBF-E1737D1765C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a:ln/>
        </p:spPr>
        <p:txBody>
          <a:bodyPr/>
          <a:lstStyle>
            <a:lvl1pPr>
              <a:defRPr/>
            </a:lvl1pPr>
          </a:lstStyle>
          <a:p>
            <a:pPr>
              <a:defRPr/>
            </a:pPr>
            <a:fld id="{DDD3AE78-A109-4AC5-988C-874429EB6A7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148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219200"/>
            <a:ext cx="41148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fld id="{E4F2D10B-F9DF-4F85-87AB-4473066291C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a:ln/>
        </p:spPr>
        <p:txBody>
          <a:bodyPr/>
          <a:lstStyle>
            <a:lvl1pPr>
              <a:defRPr/>
            </a:lvl1pPr>
          </a:lstStyle>
          <a:p>
            <a:pPr>
              <a:defRPr/>
            </a:pPr>
            <a:fld id="{88275A9D-2B57-497E-A6D9-F5458D042F2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fld id="{007133DD-0C27-4D2E-BCCB-12FFEAD811B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fld id="{7F6FAF94-D466-44CA-B3DF-5C428143F66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5197E52C-FC06-467E-9D0E-5440EFC5ADE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90DC3F6F-7A73-4063-85BE-0D17509901F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755" name="Rectangle 3"/>
          <p:cNvSpPr>
            <a:spLocks noGrp="1" noChangeArrowheads="1"/>
          </p:cNvSpPr>
          <p:nvPr>
            <p:ph type="sldNum" sz="quarter" idx="4"/>
          </p:nvPr>
        </p:nvSpPr>
        <p:spPr bwMode="auto">
          <a:xfrm>
            <a:off x="6934200" y="6477000"/>
            <a:ext cx="21336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cs typeface="Arial" charset="0"/>
              </a:defRPr>
            </a:lvl1pPr>
          </a:lstStyle>
          <a:p>
            <a:pPr>
              <a:defRPr/>
            </a:pPr>
            <a:fld id="{B27701B6-618F-491A-8D4D-165E2CF1F734}" type="slidenum">
              <a:rPr lang="en-US"/>
              <a:pPr>
                <a:defRPr/>
              </a:pPr>
              <a:t>‹#›</a:t>
            </a:fld>
            <a:endParaRPr lang="en-US"/>
          </a:p>
        </p:txBody>
      </p:sp>
      <p:sp>
        <p:nvSpPr>
          <p:cNvPr id="1027" name="Rectangle 14"/>
          <p:cNvSpPr>
            <a:spLocks noGrp="1" noChangeArrowheads="1"/>
          </p:cNvSpPr>
          <p:nvPr>
            <p:ph type="title"/>
          </p:nvPr>
        </p:nvSpPr>
        <p:spPr bwMode="auto">
          <a:xfrm>
            <a:off x="381000" y="0"/>
            <a:ext cx="8382000" cy="1066800"/>
          </a:xfrm>
          <a:prstGeom prst="rect">
            <a:avLst/>
          </a:prstGeom>
          <a:solidFill>
            <a:schemeClr val="bg2">
              <a:alpha val="67058"/>
            </a:scheme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15"/>
          <p:cNvSpPr>
            <a:spLocks noGrp="1" noChangeArrowheads="1"/>
          </p:cNvSpPr>
          <p:nvPr>
            <p:ph type="body" idx="1"/>
          </p:nvPr>
        </p:nvSpPr>
        <p:spPr bwMode="auto">
          <a:xfrm>
            <a:off x="304800" y="1219200"/>
            <a:ext cx="83820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29" name="Group 40"/>
          <p:cNvGrpSpPr>
            <a:grpSpLocks/>
          </p:cNvGrpSpPr>
          <p:nvPr userDrawn="1"/>
        </p:nvGrpSpPr>
        <p:grpSpPr bwMode="auto">
          <a:xfrm>
            <a:off x="0" y="0"/>
            <a:ext cx="365125" cy="1066800"/>
            <a:chOff x="0" y="0"/>
            <a:chExt cx="230" cy="720"/>
          </a:xfrm>
        </p:grpSpPr>
        <p:sp>
          <p:nvSpPr>
            <p:cNvPr id="74771" name="Rectangle 19"/>
            <p:cNvSpPr>
              <a:spLocks noChangeArrowheads="1"/>
            </p:cNvSpPr>
            <p:nvPr userDrawn="1"/>
          </p:nvSpPr>
          <p:spPr bwMode="auto">
            <a:xfrm>
              <a:off x="0" y="574"/>
              <a:ext cx="57" cy="146"/>
            </a:xfrm>
            <a:prstGeom prst="rect">
              <a:avLst/>
            </a:prstGeom>
            <a:solidFill>
              <a:schemeClr val="accent2"/>
            </a:solidFill>
            <a:ln w="9525">
              <a:noFill/>
              <a:miter lim="800000"/>
              <a:headEnd/>
              <a:tailEnd/>
            </a:ln>
          </p:spPr>
          <p:txBody>
            <a:bodyPr/>
            <a:lstStyle/>
            <a:p>
              <a:pPr>
                <a:defRPr/>
              </a:pPr>
              <a:endParaRPr lang="en-GB" sz="2400">
                <a:latin typeface="Times New Roman" pitchFamily="18" charset="0"/>
                <a:cs typeface="Arial" charset="0"/>
              </a:endParaRPr>
            </a:p>
          </p:txBody>
        </p:sp>
        <p:sp>
          <p:nvSpPr>
            <p:cNvPr id="74772" name="Rectangle 20"/>
            <p:cNvSpPr>
              <a:spLocks noChangeArrowheads="1"/>
            </p:cNvSpPr>
            <p:nvPr userDrawn="1"/>
          </p:nvSpPr>
          <p:spPr bwMode="auto">
            <a:xfrm>
              <a:off x="114" y="143"/>
              <a:ext cx="58" cy="150"/>
            </a:xfrm>
            <a:prstGeom prst="rect">
              <a:avLst/>
            </a:prstGeom>
            <a:solidFill>
              <a:schemeClr val="folHlink"/>
            </a:solidFill>
            <a:ln w="9525">
              <a:noFill/>
              <a:miter lim="800000"/>
              <a:headEnd/>
              <a:tailEnd/>
            </a:ln>
          </p:spPr>
          <p:txBody>
            <a:bodyPr/>
            <a:lstStyle/>
            <a:p>
              <a:pPr>
                <a:defRPr/>
              </a:pPr>
              <a:endParaRPr lang="en-GB" sz="2400">
                <a:latin typeface="Times New Roman" pitchFamily="18" charset="0"/>
                <a:cs typeface="Arial" charset="0"/>
              </a:endParaRPr>
            </a:p>
          </p:txBody>
        </p:sp>
        <p:sp>
          <p:nvSpPr>
            <p:cNvPr id="74773" name="Rectangle 21"/>
            <p:cNvSpPr>
              <a:spLocks noChangeArrowheads="1"/>
            </p:cNvSpPr>
            <p:nvPr userDrawn="1"/>
          </p:nvSpPr>
          <p:spPr bwMode="auto">
            <a:xfrm>
              <a:off x="171" y="0"/>
              <a:ext cx="59" cy="145"/>
            </a:xfrm>
            <a:prstGeom prst="rect">
              <a:avLst/>
            </a:prstGeom>
            <a:solidFill>
              <a:schemeClr val="folHlink"/>
            </a:solidFill>
            <a:ln w="9525">
              <a:noFill/>
              <a:miter lim="800000"/>
              <a:headEnd/>
              <a:tailEnd/>
            </a:ln>
          </p:spPr>
          <p:txBody>
            <a:bodyPr/>
            <a:lstStyle/>
            <a:p>
              <a:pPr>
                <a:defRPr/>
              </a:pPr>
              <a:endParaRPr lang="en-GB" sz="2400">
                <a:latin typeface="Times New Roman" pitchFamily="18" charset="0"/>
                <a:cs typeface="Arial" charset="0"/>
              </a:endParaRPr>
            </a:p>
          </p:txBody>
        </p:sp>
        <p:sp>
          <p:nvSpPr>
            <p:cNvPr id="74775" name="Rectangle 23"/>
            <p:cNvSpPr>
              <a:spLocks noChangeArrowheads="1"/>
            </p:cNvSpPr>
            <p:nvPr userDrawn="1"/>
          </p:nvSpPr>
          <p:spPr bwMode="auto">
            <a:xfrm>
              <a:off x="171" y="143"/>
              <a:ext cx="59" cy="150"/>
            </a:xfrm>
            <a:prstGeom prst="rect">
              <a:avLst/>
            </a:prstGeom>
            <a:solidFill>
              <a:schemeClr val="accent2"/>
            </a:solidFill>
            <a:ln w="9525">
              <a:noFill/>
              <a:miter lim="800000"/>
              <a:headEnd/>
              <a:tailEnd/>
            </a:ln>
          </p:spPr>
          <p:txBody>
            <a:bodyPr/>
            <a:lstStyle/>
            <a:p>
              <a:pPr>
                <a:defRPr/>
              </a:pPr>
              <a:endParaRPr lang="en-GB" sz="2400">
                <a:latin typeface="Times New Roman" pitchFamily="18" charset="0"/>
                <a:cs typeface="Arial" charset="0"/>
              </a:endParaRPr>
            </a:p>
          </p:txBody>
        </p:sp>
        <p:sp>
          <p:nvSpPr>
            <p:cNvPr id="74776" name="Rectangle 24"/>
            <p:cNvSpPr>
              <a:spLocks noChangeArrowheads="1"/>
            </p:cNvSpPr>
            <p:nvPr userDrawn="1"/>
          </p:nvSpPr>
          <p:spPr bwMode="auto">
            <a:xfrm>
              <a:off x="57" y="287"/>
              <a:ext cx="58" cy="144"/>
            </a:xfrm>
            <a:prstGeom prst="rect">
              <a:avLst/>
            </a:prstGeom>
            <a:solidFill>
              <a:schemeClr val="folHlink"/>
            </a:solidFill>
            <a:ln w="9525">
              <a:noFill/>
              <a:miter lim="800000"/>
              <a:headEnd/>
              <a:tailEnd/>
            </a:ln>
          </p:spPr>
          <p:txBody>
            <a:bodyPr/>
            <a:lstStyle/>
            <a:p>
              <a:pPr>
                <a:defRPr/>
              </a:pPr>
              <a:endParaRPr lang="en-GB" sz="2400">
                <a:latin typeface="Times New Roman" pitchFamily="18" charset="0"/>
                <a:cs typeface="Arial" charset="0"/>
              </a:endParaRPr>
            </a:p>
          </p:txBody>
        </p:sp>
        <p:sp>
          <p:nvSpPr>
            <p:cNvPr id="74778" name="Rectangle 26"/>
            <p:cNvSpPr>
              <a:spLocks noChangeArrowheads="1"/>
            </p:cNvSpPr>
            <p:nvPr userDrawn="1"/>
          </p:nvSpPr>
          <p:spPr bwMode="auto">
            <a:xfrm>
              <a:off x="114" y="287"/>
              <a:ext cx="58" cy="144"/>
            </a:xfrm>
            <a:prstGeom prst="rect">
              <a:avLst/>
            </a:prstGeom>
            <a:solidFill>
              <a:schemeClr val="accent2"/>
            </a:solidFill>
            <a:ln w="9525">
              <a:noFill/>
              <a:miter lim="800000"/>
              <a:headEnd/>
              <a:tailEnd/>
            </a:ln>
          </p:spPr>
          <p:txBody>
            <a:bodyPr/>
            <a:lstStyle/>
            <a:p>
              <a:pPr>
                <a:defRPr/>
              </a:pPr>
              <a:endParaRPr lang="en-GB" sz="2400">
                <a:latin typeface="Times New Roman" pitchFamily="18" charset="0"/>
                <a:cs typeface="Arial" charset="0"/>
              </a:endParaRPr>
            </a:p>
          </p:txBody>
        </p:sp>
        <p:sp>
          <p:nvSpPr>
            <p:cNvPr id="74779" name="Rectangle 27"/>
            <p:cNvSpPr>
              <a:spLocks noChangeArrowheads="1"/>
            </p:cNvSpPr>
            <p:nvPr userDrawn="1"/>
          </p:nvSpPr>
          <p:spPr bwMode="auto">
            <a:xfrm>
              <a:off x="0" y="429"/>
              <a:ext cx="57" cy="149"/>
            </a:xfrm>
            <a:prstGeom prst="rect">
              <a:avLst/>
            </a:prstGeom>
            <a:solidFill>
              <a:schemeClr val="folHlink"/>
            </a:solidFill>
            <a:ln w="9525">
              <a:noFill/>
              <a:miter lim="800000"/>
              <a:headEnd/>
              <a:tailEnd/>
            </a:ln>
          </p:spPr>
          <p:txBody>
            <a:bodyPr/>
            <a:lstStyle/>
            <a:p>
              <a:pPr>
                <a:defRPr/>
              </a:pPr>
              <a:endParaRPr lang="en-GB" sz="2400">
                <a:latin typeface="Times New Roman" pitchFamily="18" charset="0"/>
                <a:cs typeface="Arial" charset="0"/>
              </a:endParaRPr>
            </a:p>
          </p:txBody>
        </p:sp>
        <p:sp>
          <p:nvSpPr>
            <p:cNvPr id="74780" name="Rectangle 28"/>
            <p:cNvSpPr>
              <a:spLocks noChangeArrowheads="1"/>
            </p:cNvSpPr>
            <p:nvPr userDrawn="1"/>
          </p:nvSpPr>
          <p:spPr bwMode="auto">
            <a:xfrm>
              <a:off x="57" y="429"/>
              <a:ext cx="58" cy="149"/>
            </a:xfrm>
            <a:prstGeom prst="rect">
              <a:avLst/>
            </a:prstGeom>
            <a:solidFill>
              <a:schemeClr val="accent2"/>
            </a:solidFill>
            <a:ln w="9525">
              <a:noFill/>
              <a:miter lim="800000"/>
              <a:headEnd/>
              <a:tailEnd/>
            </a:ln>
          </p:spPr>
          <p:txBody>
            <a:bodyPr/>
            <a:lstStyle/>
            <a:p>
              <a:pPr>
                <a:defRPr/>
              </a:pPr>
              <a:endParaRPr lang="en-GB" sz="2400">
                <a:latin typeface="Times New Roman" pitchFamily="18" charset="0"/>
                <a:cs typeface="Arial" charset="0"/>
              </a:endParaRPr>
            </a:p>
          </p:txBody>
        </p:sp>
      </p:grpSp>
      <p:grpSp>
        <p:nvGrpSpPr>
          <p:cNvPr id="1030" name="Group 51"/>
          <p:cNvGrpSpPr>
            <a:grpSpLocks/>
          </p:cNvGrpSpPr>
          <p:nvPr userDrawn="1"/>
        </p:nvGrpSpPr>
        <p:grpSpPr bwMode="auto">
          <a:xfrm>
            <a:off x="8778875" y="0"/>
            <a:ext cx="365125" cy="1066800"/>
            <a:chOff x="0" y="0"/>
            <a:chExt cx="230" cy="720"/>
          </a:xfrm>
        </p:grpSpPr>
        <p:sp>
          <p:nvSpPr>
            <p:cNvPr id="74804" name="Rectangle 52"/>
            <p:cNvSpPr>
              <a:spLocks noChangeArrowheads="1"/>
            </p:cNvSpPr>
            <p:nvPr userDrawn="1"/>
          </p:nvSpPr>
          <p:spPr bwMode="auto">
            <a:xfrm>
              <a:off x="0" y="574"/>
              <a:ext cx="57" cy="146"/>
            </a:xfrm>
            <a:prstGeom prst="rect">
              <a:avLst/>
            </a:prstGeom>
            <a:solidFill>
              <a:schemeClr val="accent2"/>
            </a:solidFill>
            <a:ln w="9525">
              <a:noFill/>
              <a:miter lim="800000"/>
              <a:headEnd/>
              <a:tailEnd/>
            </a:ln>
          </p:spPr>
          <p:txBody>
            <a:bodyPr/>
            <a:lstStyle/>
            <a:p>
              <a:pPr>
                <a:defRPr/>
              </a:pPr>
              <a:endParaRPr lang="en-GB" sz="2400">
                <a:latin typeface="Times New Roman" pitchFamily="18" charset="0"/>
                <a:cs typeface="Arial" charset="0"/>
              </a:endParaRPr>
            </a:p>
          </p:txBody>
        </p:sp>
        <p:sp>
          <p:nvSpPr>
            <p:cNvPr id="74805" name="Rectangle 53"/>
            <p:cNvSpPr>
              <a:spLocks noChangeArrowheads="1"/>
            </p:cNvSpPr>
            <p:nvPr userDrawn="1"/>
          </p:nvSpPr>
          <p:spPr bwMode="auto">
            <a:xfrm>
              <a:off x="114" y="143"/>
              <a:ext cx="58" cy="150"/>
            </a:xfrm>
            <a:prstGeom prst="rect">
              <a:avLst/>
            </a:prstGeom>
            <a:solidFill>
              <a:schemeClr val="folHlink"/>
            </a:solidFill>
            <a:ln w="9525">
              <a:noFill/>
              <a:miter lim="800000"/>
              <a:headEnd/>
              <a:tailEnd/>
            </a:ln>
          </p:spPr>
          <p:txBody>
            <a:bodyPr/>
            <a:lstStyle/>
            <a:p>
              <a:pPr>
                <a:defRPr/>
              </a:pPr>
              <a:endParaRPr lang="en-GB" sz="2400">
                <a:latin typeface="Times New Roman" pitchFamily="18" charset="0"/>
                <a:cs typeface="Arial" charset="0"/>
              </a:endParaRPr>
            </a:p>
          </p:txBody>
        </p:sp>
        <p:sp>
          <p:nvSpPr>
            <p:cNvPr id="74806" name="Rectangle 54"/>
            <p:cNvSpPr>
              <a:spLocks noChangeArrowheads="1"/>
            </p:cNvSpPr>
            <p:nvPr userDrawn="1"/>
          </p:nvSpPr>
          <p:spPr bwMode="auto">
            <a:xfrm>
              <a:off x="171" y="0"/>
              <a:ext cx="59" cy="145"/>
            </a:xfrm>
            <a:prstGeom prst="rect">
              <a:avLst/>
            </a:prstGeom>
            <a:solidFill>
              <a:schemeClr val="folHlink"/>
            </a:solidFill>
            <a:ln w="9525">
              <a:noFill/>
              <a:miter lim="800000"/>
              <a:headEnd/>
              <a:tailEnd/>
            </a:ln>
          </p:spPr>
          <p:txBody>
            <a:bodyPr/>
            <a:lstStyle/>
            <a:p>
              <a:pPr>
                <a:defRPr/>
              </a:pPr>
              <a:endParaRPr lang="en-GB" sz="2400">
                <a:latin typeface="Times New Roman" pitchFamily="18" charset="0"/>
                <a:cs typeface="Arial" charset="0"/>
              </a:endParaRPr>
            </a:p>
          </p:txBody>
        </p:sp>
        <p:sp>
          <p:nvSpPr>
            <p:cNvPr id="74807" name="Rectangle 55"/>
            <p:cNvSpPr>
              <a:spLocks noChangeArrowheads="1"/>
            </p:cNvSpPr>
            <p:nvPr userDrawn="1"/>
          </p:nvSpPr>
          <p:spPr bwMode="auto">
            <a:xfrm>
              <a:off x="171" y="143"/>
              <a:ext cx="59" cy="150"/>
            </a:xfrm>
            <a:prstGeom prst="rect">
              <a:avLst/>
            </a:prstGeom>
            <a:solidFill>
              <a:schemeClr val="accent2"/>
            </a:solidFill>
            <a:ln w="9525">
              <a:noFill/>
              <a:miter lim="800000"/>
              <a:headEnd/>
              <a:tailEnd/>
            </a:ln>
          </p:spPr>
          <p:txBody>
            <a:bodyPr/>
            <a:lstStyle/>
            <a:p>
              <a:pPr>
                <a:defRPr/>
              </a:pPr>
              <a:endParaRPr lang="en-GB" sz="2400">
                <a:latin typeface="Times New Roman" pitchFamily="18" charset="0"/>
                <a:cs typeface="Arial" charset="0"/>
              </a:endParaRPr>
            </a:p>
          </p:txBody>
        </p:sp>
        <p:sp>
          <p:nvSpPr>
            <p:cNvPr id="74808" name="Rectangle 56"/>
            <p:cNvSpPr>
              <a:spLocks noChangeArrowheads="1"/>
            </p:cNvSpPr>
            <p:nvPr userDrawn="1"/>
          </p:nvSpPr>
          <p:spPr bwMode="auto">
            <a:xfrm>
              <a:off x="57" y="287"/>
              <a:ext cx="58" cy="144"/>
            </a:xfrm>
            <a:prstGeom prst="rect">
              <a:avLst/>
            </a:prstGeom>
            <a:solidFill>
              <a:schemeClr val="folHlink"/>
            </a:solidFill>
            <a:ln w="9525">
              <a:noFill/>
              <a:miter lim="800000"/>
              <a:headEnd/>
              <a:tailEnd/>
            </a:ln>
          </p:spPr>
          <p:txBody>
            <a:bodyPr/>
            <a:lstStyle/>
            <a:p>
              <a:pPr>
                <a:defRPr/>
              </a:pPr>
              <a:endParaRPr lang="en-GB" sz="2400">
                <a:latin typeface="Times New Roman" pitchFamily="18" charset="0"/>
                <a:cs typeface="Arial" charset="0"/>
              </a:endParaRPr>
            </a:p>
          </p:txBody>
        </p:sp>
        <p:sp>
          <p:nvSpPr>
            <p:cNvPr id="74809" name="Rectangle 57"/>
            <p:cNvSpPr>
              <a:spLocks noChangeArrowheads="1"/>
            </p:cNvSpPr>
            <p:nvPr userDrawn="1"/>
          </p:nvSpPr>
          <p:spPr bwMode="auto">
            <a:xfrm>
              <a:off x="114" y="287"/>
              <a:ext cx="58" cy="144"/>
            </a:xfrm>
            <a:prstGeom prst="rect">
              <a:avLst/>
            </a:prstGeom>
            <a:solidFill>
              <a:schemeClr val="accent2"/>
            </a:solidFill>
            <a:ln w="9525">
              <a:noFill/>
              <a:miter lim="800000"/>
              <a:headEnd/>
              <a:tailEnd/>
            </a:ln>
          </p:spPr>
          <p:txBody>
            <a:bodyPr/>
            <a:lstStyle/>
            <a:p>
              <a:pPr>
                <a:defRPr/>
              </a:pPr>
              <a:endParaRPr lang="en-GB" sz="2400">
                <a:latin typeface="Times New Roman" pitchFamily="18" charset="0"/>
                <a:cs typeface="Arial" charset="0"/>
              </a:endParaRPr>
            </a:p>
          </p:txBody>
        </p:sp>
        <p:sp>
          <p:nvSpPr>
            <p:cNvPr id="74810" name="Rectangle 58"/>
            <p:cNvSpPr>
              <a:spLocks noChangeArrowheads="1"/>
            </p:cNvSpPr>
            <p:nvPr userDrawn="1"/>
          </p:nvSpPr>
          <p:spPr bwMode="auto">
            <a:xfrm>
              <a:off x="0" y="429"/>
              <a:ext cx="57" cy="149"/>
            </a:xfrm>
            <a:prstGeom prst="rect">
              <a:avLst/>
            </a:prstGeom>
            <a:solidFill>
              <a:schemeClr val="folHlink"/>
            </a:solidFill>
            <a:ln w="9525">
              <a:noFill/>
              <a:miter lim="800000"/>
              <a:headEnd/>
              <a:tailEnd/>
            </a:ln>
          </p:spPr>
          <p:txBody>
            <a:bodyPr/>
            <a:lstStyle/>
            <a:p>
              <a:pPr>
                <a:defRPr/>
              </a:pPr>
              <a:endParaRPr lang="en-GB" sz="2400">
                <a:latin typeface="Times New Roman" pitchFamily="18" charset="0"/>
                <a:cs typeface="Arial" charset="0"/>
              </a:endParaRPr>
            </a:p>
          </p:txBody>
        </p:sp>
        <p:sp>
          <p:nvSpPr>
            <p:cNvPr id="74811" name="Rectangle 59"/>
            <p:cNvSpPr>
              <a:spLocks noChangeArrowheads="1"/>
            </p:cNvSpPr>
            <p:nvPr userDrawn="1"/>
          </p:nvSpPr>
          <p:spPr bwMode="auto">
            <a:xfrm>
              <a:off x="57" y="429"/>
              <a:ext cx="58" cy="149"/>
            </a:xfrm>
            <a:prstGeom prst="rect">
              <a:avLst/>
            </a:prstGeom>
            <a:solidFill>
              <a:schemeClr val="accent2"/>
            </a:solidFill>
            <a:ln w="9525">
              <a:noFill/>
              <a:miter lim="800000"/>
              <a:headEnd/>
              <a:tailEnd/>
            </a:ln>
          </p:spPr>
          <p:txBody>
            <a:bodyPr/>
            <a:lstStyle/>
            <a:p>
              <a:pPr>
                <a:defRPr/>
              </a:pPr>
              <a:endParaRPr lang="en-GB" sz="2400">
                <a:latin typeface="Times New Roman" pitchFamily="18" charset="0"/>
                <a:cs typeface="Arial" charset="0"/>
              </a:endParaRPr>
            </a:p>
          </p:txBody>
        </p:sp>
      </p:grpSp>
    </p:spTree>
  </p:cSld>
  <p:clrMap bg1="lt1" tx1="dk1" bg2="lt2" tx2="dk2" accent1="accent1" accent2="accent2" accent3="accent3" accent4="accent4" accent5="accent5" accent6="accent6" hlink="hlink" folHlink="folHlink"/>
  <p:sldLayoutIdLst>
    <p:sldLayoutId id="2147483785"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 id="2147483784" r:id="rId12"/>
  </p:sldLayoutIdLst>
  <p:hf hdr="0" ftr="0" dt="0"/>
  <p:txStyles>
    <p:titleStyle>
      <a:lvl1pPr algn="l" rtl="0" eaLnBrk="0" fontAlgn="base" hangingPunct="0">
        <a:spcBef>
          <a:spcPct val="0"/>
        </a:spcBef>
        <a:spcAft>
          <a:spcPct val="0"/>
        </a:spcAft>
        <a:defRPr sz="3200">
          <a:solidFill>
            <a:srgbClr val="FFFF00"/>
          </a:solidFill>
          <a:latin typeface="+mj-lt"/>
          <a:ea typeface="+mj-ea"/>
          <a:cs typeface="+mj-cs"/>
        </a:defRPr>
      </a:lvl1pPr>
      <a:lvl2pPr algn="l" rtl="0" eaLnBrk="0" fontAlgn="base" hangingPunct="0">
        <a:spcBef>
          <a:spcPct val="0"/>
        </a:spcBef>
        <a:spcAft>
          <a:spcPct val="0"/>
        </a:spcAft>
        <a:defRPr sz="3200">
          <a:solidFill>
            <a:srgbClr val="FFFF00"/>
          </a:solidFill>
          <a:latin typeface="Arial" charset="0"/>
          <a:cs typeface="Arial" charset="0"/>
        </a:defRPr>
      </a:lvl2pPr>
      <a:lvl3pPr algn="l" rtl="0" eaLnBrk="0" fontAlgn="base" hangingPunct="0">
        <a:spcBef>
          <a:spcPct val="0"/>
        </a:spcBef>
        <a:spcAft>
          <a:spcPct val="0"/>
        </a:spcAft>
        <a:defRPr sz="3200">
          <a:solidFill>
            <a:srgbClr val="FFFF00"/>
          </a:solidFill>
          <a:latin typeface="Arial" charset="0"/>
          <a:cs typeface="Arial" charset="0"/>
        </a:defRPr>
      </a:lvl3pPr>
      <a:lvl4pPr algn="l" rtl="0" eaLnBrk="0" fontAlgn="base" hangingPunct="0">
        <a:spcBef>
          <a:spcPct val="0"/>
        </a:spcBef>
        <a:spcAft>
          <a:spcPct val="0"/>
        </a:spcAft>
        <a:defRPr sz="3200">
          <a:solidFill>
            <a:srgbClr val="FFFF00"/>
          </a:solidFill>
          <a:latin typeface="Arial" charset="0"/>
          <a:cs typeface="Arial" charset="0"/>
        </a:defRPr>
      </a:lvl4pPr>
      <a:lvl5pPr algn="l" rtl="0" eaLnBrk="0" fontAlgn="base" hangingPunct="0">
        <a:spcBef>
          <a:spcPct val="0"/>
        </a:spcBef>
        <a:spcAft>
          <a:spcPct val="0"/>
        </a:spcAft>
        <a:defRPr sz="3200">
          <a:solidFill>
            <a:srgbClr val="FFFF00"/>
          </a:solidFill>
          <a:latin typeface="Arial" charset="0"/>
          <a:cs typeface="Arial" charset="0"/>
        </a:defRPr>
      </a:lvl5pPr>
      <a:lvl6pPr marL="457200" algn="l" rtl="0" fontAlgn="base">
        <a:spcBef>
          <a:spcPct val="0"/>
        </a:spcBef>
        <a:spcAft>
          <a:spcPct val="0"/>
        </a:spcAft>
        <a:defRPr sz="3200">
          <a:solidFill>
            <a:srgbClr val="FFFF00"/>
          </a:solidFill>
          <a:latin typeface="Arial" charset="0"/>
          <a:cs typeface="Arial" charset="0"/>
        </a:defRPr>
      </a:lvl6pPr>
      <a:lvl7pPr marL="914400" algn="l" rtl="0" fontAlgn="base">
        <a:spcBef>
          <a:spcPct val="0"/>
        </a:spcBef>
        <a:spcAft>
          <a:spcPct val="0"/>
        </a:spcAft>
        <a:defRPr sz="3200">
          <a:solidFill>
            <a:srgbClr val="FFFF00"/>
          </a:solidFill>
          <a:latin typeface="Arial" charset="0"/>
          <a:cs typeface="Arial" charset="0"/>
        </a:defRPr>
      </a:lvl7pPr>
      <a:lvl8pPr marL="1371600" algn="l" rtl="0" fontAlgn="base">
        <a:spcBef>
          <a:spcPct val="0"/>
        </a:spcBef>
        <a:spcAft>
          <a:spcPct val="0"/>
        </a:spcAft>
        <a:defRPr sz="3200">
          <a:solidFill>
            <a:srgbClr val="FFFF00"/>
          </a:solidFill>
          <a:latin typeface="Arial" charset="0"/>
          <a:cs typeface="Arial" charset="0"/>
        </a:defRPr>
      </a:lvl8pPr>
      <a:lvl9pPr marL="1828800" algn="l" rtl="0" fontAlgn="base">
        <a:spcBef>
          <a:spcPct val="0"/>
        </a:spcBef>
        <a:spcAft>
          <a:spcPct val="0"/>
        </a:spcAft>
        <a:defRPr sz="3200">
          <a:solidFill>
            <a:srgbClr val="FFFF00"/>
          </a:solidFill>
          <a:latin typeface="Arial" charset="0"/>
          <a:cs typeface="Arial" charset="0"/>
        </a:defRPr>
      </a:lvl9pPr>
    </p:titleStyle>
    <p:bodyStyle>
      <a:lvl1pPr marL="342900" indent="-342900" algn="l" rtl="0" eaLnBrk="0" fontAlgn="base" hangingPunct="0">
        <a:spcBef>
          <a:spcPct val="30000"/>
        </a:spcBef>
        <a:spcAft>
          <a:spcPct val="0"/>
        </a:spcAft>
        <a:buClr>
          <a:schemeClr val="bg2"/>
        </a:buClr>
        <a:buSzPct val="75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30000"/>
        </a:spcBef>
        <a:spcAft>
          <a:spcPct val="0"/>
        </a:spcAft>
        <a:buClr>
          <a:schemeClr val="accent2"/>
        </a:buClr>
        <a:buSzPct val="80000"/>
        <a:buFont typeface="Wingdings" pitchFamily="2" charset="2"/>
        <a:buChar char="¨"/>
        <a:defRPr sz="2400">
          <a:solidFill>
            <a:schemeClr val="tx1"/>
          </a:solidFill>
          <a:latin typeface="+mn-lt"/>
          <a:cs typeface="+mn-cs"/>
        </a:defRPr>
      </a:lvl2pPr>
      <a:lvl3pPr marL="1143000" indent="-228600" algn="l" rtl="0" eaLnBrk="0" fontAlgn="base" hangingPunct="0">
        <a:spcBef>
          <a:spcPct val="30000"/>
        </a:spcBef>
        <a:spcAft>
          <a:spcPct val="0"/>
        </a:spcAft>
        <a:buClr>
          <a:schemeClr val="bg2"/>
        </a:buClr>
        <a:buSzPct val="65000"/>
        <a:buFont typeface="Wingdings" pitchFamily="2" charset="2"/>
        <a:buChar char="n"/>
        <a:defRPr sz="2000">
          <a:solidFill>
            <a:schemeClr val="tx1"/>
          </a:solidFill>
          <a:latin typeface="+mn-lt"/>
          <a:cs typeface="+mn-cs"/>
        </a:defRPr>
      </a:lvl3pPr>
      <a:lvl4pPr marL="1600200" indent="-228600" algn="l" rtl="0" eaLnBrk="0" fontAlgn="base" hangingPunct="0">
        <a:spcBef>
          <a:spcPct val="30000"/>
        </a:spcBef>
        <a:spcAft>
          <a:spcPct val="0"/>
        </a:spcAft>
        <a:buClr>
          <a:schemeClr val="accent2"/>
        </a:buClr>
        <a:buSzPct val="70000"/>
        <a:buFont typeface="Wingdings" pitchFamily="2" charset="2"/>
        <a:buChar char="¨"/>
        <a:defRPr sz="2000">
          <a:solidFill>
            <a:schemeClr val="tx1"/>
          </a:solidFill>
          <a:latin typeface="+mn-lt"/>
          <a:cs typeface="+mn-cs"/>
        </a:defRPr>
      </a:lvl4pPr>
      <a:lvl5pPr marL="2057400" indent="-228600" algn="l" rtl="0" eaLnBrk="0" fontAlgn="base" hangingPunct="0">
        <a:spcBef>
          <a:spcPct val="30000"/>
        </a:spcBef>
        <a:spcAft>
          <a:spcPct val="0"/>
        </a:spcAft>
        <a:buClr>
          <a:schemeClr val="bg2"/>
        </a:buClr>
        <a:buFont typeface="Wingdings" pitchFamily="2" charset="2"/>
        <a:buChar char="§"/>
        <a:defRPr sz="2000">
          <a:solidFill>
            <a:schemeClr val="tx1"/>
          </a:solidFill>
          <a:latin typeface="+mn-lt"/>
          <a:cs typeface="+mn-cs"/>
        </a:defRPr>
      </a:lvl5pPr>
      <a:lvl6pPr marL="2514600" indent="-228600" algn="l" rtl="0" fontAlgn="base">
        <a:spcBef>
          <a:spcPct val="30000"/>
        </a:spcBef>
        <a:spcAft>
          <a:spcPct val="0"/>
        </a:spcAft>
        <a:buClr>
          <a:schemeClr val="bg2"/>
        </a:buClr>
        <a:buFont typeface="Wingdings" pitchFamily="2" charset="2"/>
        <a:buChar char="§"/>
        <a:defRPr>
          <a:solidFill>
            <a:schemeClr val="tx1"/>
          </a:solidFill>
          <a:latin typeface="+mn-lt"/>
          <a:cs typeface="+mn-cs"/>
        </a:defRPr>
      </a:lvl6pPr>
      <a:lvl7pPr marL="2971800" indent="-228600" algn="l" rtl="0" fontAlgn="base">
        <a:spcBef>
          <a:spcPct val="30000"/>
        </a:spcBef>
        <a:spcAft>
          <a:spcPct val="0"/>
        </a:spcAft>
        <a:buClr>
          <a:schemeClr val="bg2"/>
        </a:buClr>
        <a:buFont typeface="Wingdings" pitchFamily="2" charset="2"/>
        <a:buChar char="§"/>
        <a:defRPr>
          <a:solidFill>
            <a:schemeClr val="tx1"/>
          </a:solidFill>
          <a:latin typeface="+mn-lt"/>
          <a:cs typeface="+mn-cs"/>
        </a:defRPr>
      </a:lvl7pPr>
      <a:lvl8pPr marL="3429000" indent="-228600" algn="l" rtl="0" fontAlgn="base">
        <a:spcBef>
          <a:spcPct val="30000"/>
        </a:spcBef>
        <a:spcAft>
          <a:spcPct val="0"/>
        </a:spcAft>
        <a:buClr>
          <a:schemeClr val="bg2"/>
        </a:buClr>
        <a:buFont typeface="Wingdings" pitchFamily="2" charset="2"/>
        <a:buChar char="§"/>
        <a:defRPr>
          <a:solidFill>
            <a:schemeClr val="tx1"/>
          </a:solidFill>
          <a:latin typeface="+mn-lt"/>
          <a:cs typeface="+mn-cs"/>
        </a:defRPr>
      </a:lvl8pPr>
      <a:lvl9pPr marL="3886200" indent="-228600" algn="l" rtl="0" fontAlgn="base">
        <a:spcBef>
          <a:spcPct val="30000"/>
        </a:spcBef>
        <a:spcAft>
          <a:spcPct val="0"/>
        </a:spcAft>
        <a:buClr>
          <a:schemeClr val="bg2"/>
        </a:buClr>
        <a:buFont typeface="Wingdings" pitchFamily="2" charset="2"/>
        <a:buChar char="§"/>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8"/>
          <p:cNvSpPr>
            <a:spLocks noGrp="1" noChangeArrowheads="1"/>
          </p:cNvSpPr>
          <p:nvPr>
            <p:ph type="sldNum" sz="quarter" idx="10"/>
          </p:nvPr>
        </p:nvSpPr>
        <p:spPr>
          <a:noFill/>
        </p:spPr>
        <p:txBody>
          <a:bodyPr/>
          <a:lstStyle/>
          <a:p>
            <a:fld id="{1A97FF8D-7C5D-40FA-8AC4-91CE44892C7D}" type="slidenum">
              <a:rPr lang="en-US" smtClean="0">
                <a:latin typeface="Arial" pitchFamily="34" charset="0"/>
                <a:cs typeface="Arial" pitchFamily="34" charset="0"/>
              </a:rPr>
              <a:pPr/>
              <a:t>1</a:t>
            </a:fld>
            <a:endParaRPr lang="en-US" smtClean="0">
              <a:latin typeface="Arial" pitchFamily="34" charset="0"/>
              <a:cs typeface="Arial" pitchFamily="34" charset="0"/>
            </a:endParaRPr>
          </a:p>
        </p:txBody>
      </p:sp>
      <p:sp>
        <p:nvSpPr>
          <p:cNvPr id="3075" name="Rectangle 2"/>
          <p:cNvSpPr>
            <a:spLocks noGrp="1" noChangeArrowheads="1"/>
          </p:cNvSpPr>
          <p:nvPr>
            <p:ph type="ctrTitle"/>
          </p:nvPr>
        </p:nvSpPr>
        <p:spPr>
          <a:noFill/>
        </p:spPr>
        <p:txBody>
          <a:bodyPr/>
          <a:lstStyle/>
          <a:p>
            <a:pPr eaLnBrk="1" hangingPunct="1"/>
            <a:r>
              <a:rPr lang="en-US" altLang="ja-JP" smtClean="0">
                <a:ea typeface="ＭＳ Ｐゴシック" pitchFamily="34" charset="-128"/>
              </a:rPr>
              <a:t>Chapter 5</a:t>
            </a:r>
          </a:p>
        </p:txBody>
      </p:sp>
      <p:sp>
        <p:nvSpPr>
          <p:cNvPr id="3076" name="Rectangle 3"/>
          <p:cNvSpPr>
            <a:spLocks noGrp="1" noChangeArrowheads="1"/>
          </p:cNvSpPr>
          <p:nvPr>
            <p:ph type="subTitle" idx="1"/>
          </p:nvPr>
        </p:nvSpPr>
        <p:spPr>
          <a:xfrm>
            <a:off x="914400" y="4419600"/>
            <a:ext cx="8153400" cy="1752600"/>
          </a:xfrm>
        </p:spPr>
        <p:txBody>
          <a:bodyPr/>
          <a:lstStyle/>
          <a:p>
            <a:pPr eaLnBrk="1" hangingPunct="1"/>
            <a:r>
              <a:rPr lang="en-US" altLang="ja-JP" dirty="0" smtClean="0">
                <a:ea typeface="ＭＳ Ｐゴシック" pitchFamily="34" charset="-128"/>
              </a:rPr>
              <a:t>Direct Manipulation and other interaction styles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Slide Number Placeholder 5"/>
          <p:cNvSpPr>
            <a:spLocks noGrp="1"/>
          </p:cNvSpPr>
          <p:nvPr>
            <p:ph type="sldNum" sz="quarter" idx="4294967295"/>
          </p:nvPr>
        </p:nvSpPr>
        <p:spPr>
          <a:xfrm>
            <a:off x="500063" y="6348413"/>
            <a:ext cx="2133600" cy="476250"/>
          </a:xfrm>
          <a:prstGeom prst="rect">
            <a:avLst/>
          </a:prstGeom>
          <a:noFill/>
        </p:spPr>
        <p:txBody>
          <a:bodyPr/>
          <a:lstStyle/>
          <a:p>
            <a:fld id="{8F3A1223-64E3-4181-B091-E00F95964E8B}" type="slidenum">
              <a:rPr lang="en-US" smtClean="0">
                <a:latin typeface="Arial" pitchFamily="34" charset="0"/>
                <a:cs typeface="Arial" pitchFamily="34" charset="0"/>
              </a:rPr>
              <a:pPr/>
              <a:t>10</a:t>
            </a:fld>
            <a:endParaRPr lang="en-US" smtClean="0">
              <a:latin typeface="Arial" pitchFamily="34" charset="0"/>
              <a:cs typeface="Arial" pitchFamily="34" charset="0"/>
            </a:endParaRPr>
          </a:p>
        </p:txBody>
      </p:sp>
      <p:sp>
        <p:nvSpPr>
          <p:cNvPr id="13316" name="Rectangle 2"/>
          <p:cNvSpPr>
            <a:spLocks noGrp="1" noChangeArrowheads="1"/>
          </p:cNvSpPr>
          <p:nvPr>
            <p:ph type="title"/>
          </p:nvPr>
        </p:nvSpPr>
        <p:spPr/>
        <p:txBody>
          <a:bodyPr/>
          <a:lstStyle/>
          <a:p>
            <a:pPr eaLnBrk="1" hangingPunct="1"/>
            <a:r>
              <a:rPr lang="en-US" smtClean="0"/>
              <a:t>Form-ﬁll </a:t>
            </a:r>
          </a:p>
        </p:txBody>
      </p:sp>
      <p:sp>
        <p:nvSpPr>
          <p:cNvPr id="13317" name="Rectangle 3"/>
          <p:cNvSpPr>
            <a:spLocks noGrp="1" noChangeArrowheads="1"/>
          </p:cNvSpPr>
          <p:nvPr>
            <p:ph type="body" idx="1"/>
          </p:nvPr>
        </p:nvSpPr>
        <p:spPr/>
        <p:txBody>
          <a:bodyPr/>
          <a:lstStyle/>
          <a:p>
            <a:pPr eaLnBrk="1" hangingPunct="1"/>
            <a:r>
              <a:rPr lang="en-US" smtClean="0"/>
              <a:t>Capture user information</a:t>
            </a:r>
          </a:p>
          <a:p>
            <a:pPr eaLnBrk="1" hangingPunct="1"/>
            <a:endParaRPr lang="en-US" smtClean="0"/>
          </a:p>
          <a:p>
            <a:pPr eaLnBrk="1" hangingPunct="1"/>
            <a:r>
              <a:rPr lang="en-US" smtClean="0"/>
              <a:t>Easy movement around the form</a:t>
            </a:r>
          </a:p>
          <a:p>
            <a:pPr eaLnBrk="1" hangingPunct="1"/>
            <a:endParaRPr lang="en-US" smtClean="0"/>
          </a:p>
          <a:p>
            <a:pPr eaLnBrk="1" hangingPunct="1"/>
            <a:r>
              <a:rPr lang="en-US" smtClean="0"/>
              <a:t>Include error correction facilities</a:t>
            </a:r>
          </a:p>
          <a:p>
            <a:pPr eaLnBrk="1" hangingPunct="1"/>
            <a:endParaRPr lang="en-U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Slide Number Placeholder 5"/>
          <p:cNvSpPr>
            <a:spLocks noGrp="1"/>
          </p:cNvSpPr>
          <p:nvPr>
            <p:ph type="sldNum" sz="quarter" idx="4294967295"/>
          </p:nvPr>
        </p:nvSpPr>
        <p:spPr>
          <a:xfrm>
            <a:off x="500063" y="6348413"/>
            <a:ext cx="2133600" cy="476250"/>
          </a:xfrm>
          <a:prstGeom prst="rect">
            <a:avLst/>
          </a:prstGeom>
          <a:noFill/>
        </p:spPr>
        <p:txBody>
          <a:bodyPr/>
          <a:lstStyle/>
          <a:p>
            <a:fld id="{2B26C5CC-3EC6-433C-A4EC-D7BCAFB72E88}" type="slidenum">
              <a:rPr lang="en-US" smtClean="0">
                <a:latin typeface="Arial" pitchFamily="34" charset="0"/>
                <a:cs typeface="Arial" pitchFamily="34" charset="0"/>
              </a:rPr>
              <a:pPr/>
              <a:t>11</a:t>
            </a:fld>
            <a:endParaRPr lang="en-US" smtClean="0">
              <a:latin typeface="Arial" pitchFamily="34" charset="0"/>
              <a:cs typeface="Arial" pitchFamily="34" charset="0"/>
            </a:endParaRPr>
          </a:p>
        </p:txBody>
      </p:sp>
      <p:sp>
        <p:nvSpPr>
          <p:cNvPr id="14340" name="Rectangle 2"/>
          <p:cNvSpPr>
            <a:spLocks noGrp="1" noChangeArrowheads="1"/>
          </p:cNvSpPr>
          <p:nvPr>
            <p:ph type="title"/>
          </p:nvPr>
        </p:nvSpPr>
        <p:spPr/>
        <p:txBody>
          <a:bodyPr/>
          <a:lstStyle/>
          <a:p>
            <a:pPr eaLnBrk="1" hangingPunct="1"/>
            <a:r>
              <a:rPr lang="en-US" smtClean="0"/>
              <a:t>Example</a:t>
            </a:r>
          </a:p>
        </p:txBody>
      </p:sp>
      <p:sp>
        <p:nvSpPr>
          <p:cNvPr id="14341" name="Rectangle 3"/>
          <p:cNvSpPr>
            <a:spLocks noGrp="1" noChangeArrowheads="1"/>
          </p:cNvSpPr>
          <p:nvPr>
            <p:ph type="body" idx="1"/>
          </p:nvPr>
        </p:nvSpPr>
        <p:spPr/>
        <p:txBody>
          <a:bodyPr/>
          <a:lstStyle/>
          <a:p>
            <a:pPr eaLnBrk="1" hangingPunct="1"/>
            <a:endParaRPr lang="en-US" smtClean="0"/>
          </a:p>
        </p:txBody>
      </p:sp>
      <p:pic>
        <p:nvPicPr>
          <p:cNvPr id="14342" name="Picture 4"/>
          <p:cNvPicPr>
            <a:picLocks noChangeAspect="1" noChangeArrowheads="1"/>
          </p:cNvPicPr>
          <p:nvPr/>
        </p:nvPicPr>
        <p:blipFill>
          <a:blip r:embed="rId2" cstate="print"/>
          <a:srcRect/>
          <a:stretch>
            <a:fillRect/>
          </a:stretch>
        </p:blipFill>
        <p:spPr bwMode="auto">
          <a:xfrm>
            <a:off x="914400" y="1757363"/>
            <a:ext cx="6792913" cy="44148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Slide Number Placeholder 5"/>
          <p:cNvSpPr>
            <a:spLocks noGrp="1"/>
          </p:cNvSpPr>
          <p:nvPr>
            <p:ph type="sldNum" sz="quarter" idx="4294967295"/>
          </p:nvPr>
        </p:nvSpPr>
        <p:spPr>
          <a:xfrm>
            <a:off x="500063" y="6348413"/>
            <a:ext cx="2133600" cy="476250"/>
          </a:xfrm>
          <a:prstGeom prst="rect">
            <a:avLst/>
          </a:prstGeom>
          <a:noFill/>
        </p:spPr>
        <p:txBody>
          <a:bodyPr/>
          <a:lstStyle/>
          <a:p>
            <a:fld id="{0A079979-3980-4979-B388-5DF00D23F9DA}" type="slidenum">
              <a:rPr lang="en-US" smtClean="0">
                <a:latin typeface="Arial" pitchFamily="34" charset="0"/>
                <a:cs typeface="Arial" pitchFamily="34" charset="0"/>
              </a:rPr>
              <a:pPr/>
              <a:t>12</a:t>
            </a:fld>
            <a:endParaRPr lang="en-US" smtClean="0">
              <a:latin typeface="Arial" pitchFamily="34" charset="0"/>
              <a:cs typeface="Arial" pitchFamily="34" charset="0"/>
            </a:endParaRPr>
          </a:p>
        </p:txBody>
      </p:sp>
      <p:sp>
        <p:nvSpPr>
          <p:cNvPr id="15364" name="Rectangle 2"/>
          <p:cNvSpPr>
            <a:spLocks noGrp="1" noChangeArrowheads="1"/>
          </p:cNvSpPr>
          <p:nvPr>
            <p:ph type="title"/>
          </p:nvPr>
        </p:nvSpPr>
        <p:spPr/>
        <p:txBody>
          <a:bodyPr/>
          <a:lstStyle/>
          <a:p>
            <a:pPr eaLnBrk="1" hangingPunct="1"/>
            <a:r>
              <a:rPr lang="en-US" sz="3200" smtClean="0"/>
              <a:t>Guidelines for designing form-fill interfaces</a:t>
            </a:r>
          </a:p>
        </p:txBody>
      </p:sp>
      <p:sp>
        <p:nvSpPr>
          <p:cNvPr id="15365" name="Rectangle 3"/>
          <p:cNvSpPr>
            <a:spLocks noGrp="1" noChangeArrowheads="1"/>
          </p:cNvSpPr>
          <p:nvPr>
            <p:ph type="body" idx="1"/>
          </p:nvPr>
        </p:nvSpPr>
        <p:spPr/>
        <p:txBody>
          <a:bodyPr/>
          <a:lstStyle/>
          <a:p>
            <a:pPr eaLnBrk="1" hangingPunct="1">
              <a:lnSpc>
                <a:spcPct val="90000"/>
              </a:lnSpc>
            </a:pPr>
            <a:r>
              <a:rPr lang="en-US" dirty="0" smtClean="0"/>
              <a:t>Give meaningful titles or labels to the fields. </a:t>
            </a:r>
          </a:p>
          <a:p>
            <a:pPr eaLnBrk="1" hangingPunct="1">
              <a:lnSpc>
                <a:spcPct val="90000"/>
              </a:lnSpc>
            </a:pPr>
            <a:r>
              <a:rPr lang="en-US" dirty="0" smtClean="0"/>
              <a:t>Give familiar field labels (use the users’ language). </a:t>
            </a:r>
          </a:p>
          <a:p>
            <a:pPr eaLnBrk="1" hangingPunct="1">
              <a:lnSpc>
                <a:spcPct val="90000"/>
              </a:lnSpc>
            </a:pPr>
            <a:r>
              <a:rPr lang="en-US" dirty="0" smtClean="0"/>
              <a:t>Provide comprehensible instructions. </a:t>
            </a:r>
          </a:p>
          <a:p>
            <a:pPr eaLnBrk="1" hangingPunct="1">
              <a:lnSpc>
                <a:spcPct val="90000"/>
              </a:lnSpc>
            </a:pPr>
            <a:r>
              <a:rPr lang="en-US" dirty="0" smtClean="0"/>
              <a:t>Incorporate a logical grouping and sequencing of the fields. </a:t>
            </a:r>
          </a:p>
          <a:p>
            <a:pPr eaLnBrk="1" hangingPunct="1">
              <a:lnSpc>
                <a:spcPct val="90000"/>
              </a:lnSpc>
            </a:pPr>
            <a:r>
              <a:rPr lang="en-US" dirty="0" smtClean="0"/>
              <a:t>Present a visually appealing layout for the form. </a:t>
            </a:r>
          </a:p>
          <a:p>
            <a:pPr eaLnBrk="1" hangingPunct="1">
              <a:lnSpc>
                <a:spcPct val="90000"/>
              </a:lnSpc>
            </a:pPr>
            <a:r>
              <a:rPr lang="en-US" dirty="0" smtClean="0"/>
              <a:t>Use consistent terminology and abbreviations. </a:t>
            </a:r>
          </a:p>
          <a:p>
            <a:pPr eaLnBrk="1" hangingPunct="1">
              <a:lnSpc>
                <a:spcPct val="90000"/>
              </a:lnSpc>
            </a:pPr>
            <a:r>
              <a:rPr lang="en-US" dirty="0" smtClean="0"/>
              <a:t>Provide white space and boundaries. </a:t>
            </a:r>
          </a:p>
          <a:p>
            <a:pPr eaLnBrk="1" hangingPunct="1">
              <a:lnSpc>
                <a:spcPct val="90000"/>
              </a:lnSpc>
            </a:pPr>
            <a:endParaRPr lang="en-US" dirty="0" smtClean="0"/>
          </a:p>
          <a:p>
            <a:pPr eaLnBrk="1" hangingPunct="1">
              <a:lnSpc>
                <a:spcPct val="90000"/>
              </a:lnSpc>
            </a:pP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5"/>
          <p:cNvSpPr>
            <a:spLocks noGrp="1"/>
          </p:cNvSpPr>
          <p:nvPr>
            <p:ph type="sldNum" sz="quarter" idx="4294967295"/>
          </p:nvPr>
        </p:nvSpPr>
        <p:spPr>
          <a:xfrm>
            <a:off x="500063" y="6348413"/>
            <a:ext cx="2133600" cy="476250"/>
          </a:xfrm>
          <a:prstGeom prst="rect">
            <a:avLst/>
          </a:prstGeom>
          <a:noFill/>
        </p:spPr>
        <p:txBody>
          <a:bodyPr/>
          <a:lstStyle/>
          <a:p>
            <a:fld id="{FB2D39B3-82F5-4CF0-A055-9A856F420F11}" type="slidenum">
              <a:rPr lang="en-US" smtClean="0">
                <a:latin typeface="Arial" pitchFamily="34" charset="0"/>
                <a:cs typeface="Arial" pitchFamily="34" charset="0"/>
              </a:rPr>
              <a:pPr/>
              <a:t>13</a:t>
            </a:fld>
            <a:endParaRPr lang="en-US" smtClean="0">
              <a:latin typeface="Arial" pitchFamily="34" charset="0"/>
              <a:cs typeface="Arial" pitchFamily="34" charset="0"/>
            </a:endParaRPr>
          </a:p>
        </p:txBody>
      </p:sp>
      <p:sp>
        <p:nvSpPr>
          <p:cNvPr id="16388" name="Rectangle 2"/>
          <p:cNvSpPr>
            <a:spLocks noGrp="1" noChangeArrowheads="1"/>
          </p:cNvSpPr>
          <p:nvPr>
            <p:ph type="title"/>
          </p:nvPr>
        </p:nvSpPr>
        <p:spPr/>
        <p:txBody>
          <a:bodyPr/>
          <a:lstStyle/>
          <a:p>
            <a:pPr eaLnBrk="1" hangingPunct="1"/>
            <a:r>
              <a:rPr lang="en-US" sz="3200" smtClean="0"/>
              <a:t>Guidelines for designing form-fill interfaces </a:t>
            </a:r>
            <a:r>
              <a:rPr lang="en-US" sz="2000" i="1" smtClean="0"/>
              <a:t>(Cont’d)</a:t>
            </a:r>
          </a:p>
        </p:txBody>
      </p:sp>
      <p:sp>
        <p:nvSpPr>
          <p:cNvPr id="16389" name="Rectangle 3"/>
          <p:cNvSpPr>
            <a:spLocks noGrp="1" noChangeArrowheads="1"/>
          </p:cNvSpPr>
          <p:nvPr>
            <p:ph type="body" idx="1"/>
          </p:nvPr>
        </p:nvSpPr>
        <p:spPr/>
        <p:txBody>
          <a:bodyPr/>
          <a:lstStyle/>
          <a:p>
            <a:pPr eaLnBrk="1" hangingPunct="1">
              <a:lnSpc>
                <a:spcPct val="90000"/>
              </a:lnSpc>
            </a:pPr>
            <a:r>
              <a:rPr lang="en-US" dirty="0" smtClean="0"/>
              <a:t>Restrict the characters that can be entered or provide default values. </a:t>
            </a:r>
          </a:p>
          <a:p>
            <a:pPr eaLnBrk="1" hangingPunct="1">
              <a:lnSpc>
                <a:spcPct val="90000"/>
              </a:lnSpc>
            </a:pPr>
            <a:r>
              <a:rPr lang="en-US" dirty="0" smtClean="0"/>
              <a:t>Provide error correction for individual characters and entire fields. </a:t>
            </a:r>
          </a:p>
          <a:p>
            <a:pPr eaLnBrk="1" hangingPunct="1">
              <a:lnSpc>
                <a:spcPct val="90000"/>
              </a:lnSpc>
            </a:pPr>
            <a:r>
              <a:rPr lang="en-US" dirty="0" smtClean="0"/>
              <a:t>Provide error messages for unacceptable values and error indicators as soon as possible (prompt error messages should identify the field the error occurred in and why). </a:t>
            </a:r>
          </a:p>
          <a:p>
            <a:pPr eaLnBrk="1" hangingPunct="1">
              <a:lnSpc>
                <a:spcPct val="90000"/>
              </a:lnSpc>
            </a:pPr>
            <a:r>
              <a:rPr lang="en-US" dirty="0" smtClean="0"/>
              <a:t>Indicate required fields. </a:t>
            </a:r>
          </a:p>
          <a:p>
            <a:pPr eaLnBrk="1" hangingPunct="1">
              <a:lnSpc>
                <a:spcPct val="90000"/>
              </a:lnSpc>
            </a:pPr>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4"/>
          <p:cNvSpPr>
            <a:spLocks noGrp="1"/>
          </p:cNvSpPr>
          <p:nvPr>
            <p:ph type="ftr" sz="quarter" idx="4294967295"/>
          </p:nvPr>
        </p:nvSpPr>
        <p:spPr>
          <a:xfrm>
            <a:off x="6934200" y="6324600"/>
            <a:ext cx="2209800" cy="304800"/>
          </a:xfrm>
          <a:prstGeom prst="rect">
            <a:avLst/>
          </a:prstGeom>
        </p:spPr>
        <p:txBody>
          <a:bodyPr/>
          <a:lstStyle/>
          <a:p>
            <a:r>
              <a:rPr lang="en-US">
                <a:latin typeface="Arial" pitchFamily="34" charset="0"/>
                <a:cs typeface="Arial" pitchFamily="34" charset="0"/>
              </a:rPr>
              <a:t>SWE 312</a:t>
            </a:r>
          </a:p>
        </p:txBody>
      </p:sp>
      <p:sp>
        <p:nvSpPr>
          <p:cNvPr id="21507" name="Slide Number Placeholder 5"/>
          <p:cNvSpPr>
            <a:spLocks noGrp="1"/>
          </p:cNvSpPr>
          <p:nvPr>
            <p:ph type="sldNum" sz="quarter" idx="4294967295"/>
          </p:nvPr>
        </p:nvSpPr>
        <p:spPr>
          <a:xfrm>
            <a:off x="500063" y="6348413"/>
            <a:ext cx="2133600" cy="476250"/>
          </a:xfrm>
          <a:prstGeom prst="rect">
            <a:avLst/>
          </a:prstGeom>
          <a:noFill/>
        </p:spPr>
        <p:txBody>
          <a:bodyPr/>
          <a:lstStyle/>
          <a:p>
            <a:fld id="{604F6DD5-523A-4CF8-9C89-1A2B85162511}" type="slidenum">
              <a:rPr lang="en-US" smtClean="0">
                <a:latin typeface="Arial" pitchFamily="34" charset="0"/>
                <a:cs typeface="Arial" pitchFamily="34" charset="0"/>
              </a:rPr>
              <a:pPr/>
              <a:t>14</a:t>
            </a:fld>
            <a:endParaRPr lang="en-US" smtClean="0">
              <a:latin typeface="Arial" pitchFamily="34" charset="0"/>
              <a:cs typeface="Arial" pitchFamily="34" charset="0"/>
            </a:endParaRPr>
          </a:p>
        </p:txBody>
      </p:sp>
      <p:sp>
        <p:nvSpPr>
          <p:cNvPr id="21508" name="Rectangle 2"/>
          <p:cNvSpPr>
            <a:spLocks noGrp="1" noChangeArrowheads="1"/>
          </p:cNvSpPr>
          <p:nvPr>
            <p:ph type="title"/>
          </p:nvPr>
        </p:nvSpPr>
        <p:spPr/>
        <p:txBody>
          <a:bodyPr/>
          <a:lstStyle/>
          <a:p>
            <a:pPr eaLnBrk="1" hangingPunct="1"/>
            <a:r>
              <a:rPr lang="en-US" dirty="0" smtClean="0"/>
              <a:t>Anthropomorphic (natural language)</a:t>
            </a:r>
          </a:p>
        </p:txBody>
      </p:sp>
      <p:sp>
        <p:nvSpPr>
          <p:cNvPr id="21509" name="Rectangle 3"/>
          <p:cNvSpPr>
            <a:spLocks noGrp="1" noChangeArrowheads="1"/>
          </p:cNvSpPr>
          <p:nvPr>
            <p:ph type="body" idx="1"/>
          </p:nvPr>
        </p:nvSpPr>
        <p:spPr>
          <a:xfrm>
            <a:off x="304800" y="1219200"/>
            <a:ext cx="8382000" cy="4953000"/>
          </a:xfrm>
        </p:spPr>
        <p:txBody>
          <a:bodyPr/>
          <a:lstStyle/>
          <a:p>
            <a:pPr eaLnBrk="1" hangingPunct="1"/>
            <a:r>
              <a:rPr lang="en-US" dirty="0" smtClean="0"/>
              <a:t>Anthropomorphic interfaces aim to interact with users in the same way that humans interact with each other. </a:t>
            </a:r>
          </a:p>
          <a:p>
            <a:pPr lvl="1" eaLnBrk="1" hangingPunct="1"/>
            <a:endParaRPr lang="en-US" sz="1800" dirty="0" smtClean="0"/>
          </a:p>
          <a:p>
            <a:pPr lvl="1" eaLnBrk="1" hangingPunct="1"/>
            <a:r>
              <a:rPr lang="en-GB" sz="1800" dirty="0" smtClean="0"/>
              <a:t>Example search on </a:t>
            </a:r>
            <a:r>
              <a:rPr lang="en-GB" sz="1800" dirty="0" err="1" smtClean="0"/>
              <a:t>google</a:t>
            </a:r>
            <a:endParaRPr lang="en-US" sz="1800" dirty="0" smtClean="0"/>
          </a:p>
          <a:p>
            <a:pPr lvl="1" eaLnBrk="1" hangingPunct="1"/>
            <a:r>
              <a:rPr lang="en-US" sz="1800" dirty="0" smtClean="0"/>
              <a:t>Example: Natural language interfaces and interfaces that recognize gestures, facial expressions, or eye movements.</a:t>
            </a:r>
          </a:p>
          <a:p>
            <a:pPr lvl="1" eaLnBrk="1" hangingPunct="1"/>
            <a:r>
              <a:rPr lang="en-US" sz="1800" dirty="0" err="1" smtClean="0">
                <a:solidFill>
                  <a:srgbClr val="0000FF"/>
                </a:solidFill>
              </a:rPr>
              <a:t>Siri</a:t>
            </a:r>
            <a:r>
              <a:rPr lang="en-US" sz="1800" dirty="0" smtClean="0">
                <a:solidFill>
                  <a:srgbClr val="0000FF"/>
                </a:solidFill>
              </a:rPr>
              <a:t> on </a:t>
            </a:r>
            <a:r>
              <a:rPr lang="en-US" sz="1800" dirty="0" err="1" smtClean="0">
                <a:solidFill>
                  <a:srgbClr val="0000FF"/>
                </a:solidFill>
              </a:rPr>
              <a:t>iPhone</a:t>
            </a:r>
            <a:endParaRPr lang="en-US" sz="1800" dirty="0" smtClean="0">
              <a:solidFill>
                <a:srgbClr val="0000FF"/>
              </a:solidFill>
            </a:endParaRPr>
          </a:p>
          <a:p>
            <a:pPr lvl="1" eaLnBrk="1" hangingPunct="1"/>
            <a:endParaRPr lang="en-US" dirty="0" smtClean="0"/>
          </a:p>
          <a:p>
            <a:pPr eaLnBrk="1" hangingPunct="1"/>
            <a:r>
              <a:rPr lang="en-US" dirty="0" smtClean="0"/>
              <a:t>Require an understanding of how humans communicate with each other through language, gestures facial expression, and eye contact.</a:t>
            </a:r>
          </a:p>
          <a:p>
            <a:pPr eaLnBrk="1" hangingPunct="1"/>
            <a:endParaRPr lang="en-US" dirty="0" smtClean="0"/>
          </a:p>
          <a:p>
            <a:pPr eaLnBrk="1" hangingPunct="1"/>
            <a:endParaRPr lang="en-US" i="1" dirty="0" smtClean="0"/>
          </a:p>
          <a:p>
            <a:pPr eaLnBrk="1" hangingPunct="1"/>
            <a:endParaRPr lang="en-US"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Slide Number Placeholder 5"/>
          <p:cNvSpPr>
            <a:spLocks noGrp="1"/>
          </p:cNvSpPr>
          <p:nvPr>
            <p:ph type="sldNum" sz="quarter" idx="4294967295"/>
          </p:nvPr>
        </p:nvSpPr>
        <p:spPr>
          <a:xfrm>
            <a:off x="500063" y="6348413"/>
            <a:ext cx="2133600" cy="476250"/>
          </a:xfrm>
          <a:prstGeom prst="rect">
            <a:avLst/>
          </a:prstGeom>
          <a:noFill/>
        </p:spPr>
        <p:txBody>
          <a:bodyPr/>
          <a:lstStyle/>
          <a:p>
            <a:fld id="{0ADF39C9-BD89-41B7-AA15-4E7D9C7C4DFC}" type="slidenum">
              <a:rPr lang="en-US" smtClean="0">
                <a:latin typeface="Arial" pitchFamily="34" charset="0"/>
                <a:cs typeface="Arial" pitchFamily="34" charset="0"/>
              </a:rPr>
              <a:pPr/>
              <a:t>15</a:t>
            </a:fld>
            <a:endParaRPr lang="en-US" smtClean="0">
              <a:latin typeface="Arial" pitchFamily="34" charset="0"/>
              <a:cs typeface="Arial" pitchFamily="34" charset="0"/>
            </a:endParaRPr>
          </a:p>
        </p:txBody>
      </p:sp>
      <p:sp>
        <p:nvSpPr>
          <p:cNvPr id="17412" name="Rectangle 2"/>
          <p:cNvSpPr>
            <a:spLocks noGrp="1" noChangeArrowheads="1"/>
          </p:cNvSpPr>
          <p:nvPr>
            <p:ph type="title"/>
          </p:nvPr>
        </p:nvSpPr>
        <p:spPr/>
        <p:txBody>
          <a:bodyPr/>
          <a:lstStyle/>
          <a:p>
            <a:pPr eaLnBrk="1" hangingPunct="1"/>
            <a:r>
              <a:rPr lang="en-US" smtClean="0"/>
              <a:t>Direct manipulation</a:t>
            </a:r>
          </a:p>
        </p:txBody>
      </p:sp>
      <p:sp>
        <p:nvSpPr>
          <p:cNvPr id="17413" name="Rectangle 3"/>
          <p:cNvSpPr>
            <a:spLocks noGrp="1" noChangeArrowheads="1"/>
          </p:cNvSpPr>
          <p:nvPr>
            <p:ph type="body" idx="1"/>
          </p:nvPr>
        </p:nvSpPr>
        <p:spPr>
          <a:xfrm>
            <a:off x="152400" y="1295400"/>
            <a:ext cx="8382000" cy="4267200"/>
          </a:xfrm>
        </p:spPr>
        <p:txBody>
          <a:bodyPr/>
          <a:lstStyle/>
          <a:p>
            <a:pPr eaLnBrk="1" hangingPunct="1"/>
            <a:r>
              <a:rPr lang="en-US" dirty="0" smtClean="0"/>
              <a:t>Allows direct interaction with the UI</a:t>
            </a:r>
          </a:p>
          <a:p>
            <a:pPr lvl="1" eaLnBrk="1" hangingPunct="1"/>
            <a:endParaRPr lang="en-US" sz="1800" dirty="0" smtClean="0"/>
          </a:p>
          <a:p>
            <a:pPr lvl="1" eaLnBrk="1" hangingPunct="1"/>
            <a:r>
              <a:rPr lang="en-US" sz="1800" dirty="0" smtClean="0"/>
              <a:t>Example 1: dragging a file from one folder and dropping it into another in Microsoft Explorer.</a:t>
            </a:r>
          </a:p>
          <a:p>
            <a:pPr lvl="1" eaLnBrk="1" hangingPunct="1"/>
            <a:r>
              <a:rPr lang="en-US" sz="1800" dirty="0" smtClean="0"/>
              <a:t>Example 2: clicking a map to specify the departure cities and the destinations.</a:t>
            </a:r>
          </a:p>
          <a:p>
            <a:pPr eaLnBrk="1" hangingPunct="1"/>
            <a:endParaRPr lang="en-US" dirty="0" smtClean="0"/>
          </a:p>
          <a:p>
            <a:pPr eaLnBrk="1" hangingPunct="1"/>
            <a:r>
              <a:rPr lang="en-US" dirty="0" smtClean="0"/>
              <a:t>The keyboard entry of commands or menu choices is replaced by manipulating a visible set of objects and actions. </a:t>
            </a:r>
          </a:p>
          <a:p>
            <a:pPr lvl="1" eaLnBrk="1" hangingPunct="1"/>
            <a:endParaRPr lang="en-US" sz="1800" dirty="0" smtClean="0"/>
          </a:p>
          <a:p>
            <a:pPr lvl="1" eaLnBrk="1" hangingPunct="1"/>
            <a:r>
              <a:rPr lang="en-US" sz="1800" dirty="0" smtClean="0"/>
              <a:t>Using a continuous input device, such as a mouse, pen, or joystick.</a:t>
            </a:r>
          </a:p>
          <a:p>
            <a:pPr eaLnBrk="1" hangingPunct="1"/>
            <a:endParaRPr lang="en-US"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3"/>
          <p:cNvSpPr>
            <a:spLocks noGrp="1"/>
          </p:cNvSpPr>
          <p:nvPr>
            <p:ph type="sldNum" sz="quarter" idx="10"/>
          </p:nvPr>
        </p:nvSpPr>
        <p:spPr>
          <a:noFill/>
        </p:spPr>
        <p:txBody>
          <a:bodyPr/>
          <a:lstStyle/>
          <a:p>
            <a:fld id="{4CF09CE0-7461-4ED2-B4F2-539681BC6858}" type="slidenum">
              <a:rPr lang="en-US" smtClean="0">
                <a:latin typeface="Arial" pitchFamily="34" charset="0"/>
                <a:cs typeface="Arial" pitchFamily="34" charset="0"/>
              </a:rPr>
              <a:pPr/>
              <a:t>16</a:t>
            </a:fld>
            <a:endParaRPr lang="en-US" smtClean="0">
              <a:latin typeface="Arial" pitchFamily="34" charset="0"/>
              <a:cs typeface="Arial" pitchFamily="34" charset="0"/>
            </a:endParaRPr>
          </a:p>
        </p:txBody>
      </p:sp>
      <p:sp>
        <p:nvSpPr>
          <p:cNvPr id="5124" name="Rectangle 3"/>
          <p:cNvSpPr>
            <a:spLocks noGrp="1" noChangeArrowheads="1"/>
          </p:cNvSpPr>
          <p:nvPr>
            <p:ph type="body" idx="1"/>
          </p:nvPr>
        </p:nvSpPr>
        <p:spPr/>
        <p:txBody>
          <a:bodyPr/>
          <a:lstStyle/>
          <a:p>
            <a:pPr eaLnBrk="1" hangingPunct="1"/>
            <a:r>
              <a:rPr lang="en-US" dirty="0" smtClean="0"/>
              <a:t>Central ideas in these satisfying interfaces (</a:t>
            </a:r>
            <a:r>
              <a:rPr lang="en-US" i="1" dirty="0" smtClean="0"/>
              <a:t>direct-manipulation</a:t>
            </a:r>
            <a:r>
              <a:rPr lang="en-US" dirty="0" smtClean="0"/>
              <a:t> interfaces) are:</a:t>
            </a:r>
          </a:p>
          <a:p>
            <a:pPr lvl="1" eaLnBrk="1" hangingPunct="1"/>
            <a:r>
              <a:rPr lang="en-US" dirty="0" smtClean="0"/>
              <a:t>Visibility of the objects and actions of interest;</a:t>
            </a:r>
          </a:p>
          <a:p>
            <a:pPr lvl="1" eaLnBrk="1" hangingPunct="1"/>
            <a:r>
              <a:rPr lang="en-US" dirty="0" smtClean="0"/>
              <a:t>Rapid, reversible and incremental actions; and</a:t>
            </a:r>
          </a:p>
          <a:p>
            <a:pPr lvl="1" eaLnBrk="1" hangingPunct="1"/>
            <a:r>
              <a:rPr lang="en-US" dirty="0" smtClean="0"/>
              <a:t>Replacement of typed commands by a pointing action on the object of interest.</a:t>
            </a:r>
          </a:p>
          <a:p>
            <a:pPr eaLnBrk="1" hangingPunct="1"/>
            <a:endParaRPr lang="en-US" dirty="0" smtClean="0"/>
          </a:p>
        </p:txBody>
      </p:sp>
      <p:sp>
        <p:nvSpPr>
          <p:cNvPr id="7" name="Rectangle 2"/>
          <p:cNvSpPr>
            <a:spLocks noGrp="1" noChangeArrowheads="1"/>
          </p:cNvSpPr>
          <p:nvPr>
            <p:ph type="title"/>
          </p:nvPr>
        </p:nvSpPr>
        <p:spPr>
          <a:xfrm>
            <a:off x="381000" y="0"/>
            <a:ext cx="8382000" cy="1066800"/>
          </a:xfrm>
        </p:spPr>
        <p:txBody>
          <a:bodyPr/>
          <a:lstStyle/>
          <a:p>
            <a:pPr eaLnBrk="1" hangingPunct="1"/>
            <a:r>
              <a:rPr lang="en-US" smtClean="0"/>
              <a:t>Direct manipulation</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Slide Number Placeholder 5"/>
          <p:cNvSpPr>
            <a:spLocks noGrp="1"/>
          </p:cNvSpPr>
          <p:nvPr>
            <p:ph type="sldNum" sz="quarter" idx="4294967295"/>
          </p:nvPr>
        </p:nvSpPr>
        <p:spPr>
          <a:xfrm>
            <a:off x="500063" y="6348413"/>
            <a:ext cx="2133600" cy="476250"/>
          </a:xfrm>
          <a:prstGeom prst="rect">
            <a:avLst/>
          </a:prstGeom>
          <a:noFill/>
        </p:spPr>
        <p:txBody>
          <a:bodyPr/>
          <a:lstStyle/>
          <a:p>
            <a:fld id="{62410910-C1B5-412A-A1C6-C21F8AC1AA39}" type="slidenum">
              <a:rPr lang="en-US" smtClean="0">
                <a:latin typeface="Arial" pitchFamily="34" charset="0"/>
                <a:cs typeface="Arial" pitchFamily="34" charset="0"/>
              </a:rPr>
              <a:pPr/>
              <a:t>17</a:t>
            </a:fld>
            <a:endParaRPr lang="en-US" smtClean="0">
              <a:latin typeface="Arial" pitchFamily="34" charset="0"/>
              <a:cs typeface="Arial" pitchFamily="34" charset="0"/>
            </a:endParaRPr>
          </a:p>
        </p:txBody>
      </p:sp>
      <p:sp>
        <p:nvSpPr>
          <p:cNvPr id="18436" name="Rectangle 2"/>
          <p:cNvSpPr>
            <a:spLocks noGrp="1" noChangeArrowheads="1"/>
          </p:cNvSpPr>
          <p:nvPr>
            <p:ph type="title"/>
          </p:nvPr>
        </p:nvSpPr>
        <p:spPr/>
        <p:txBody>
          <a:bodyPr/>
          <a:lstStyle/>
          <a:p>
            <a:pPr eaLnBrk="1" hangingPunct="1"/>
            <a:r>
              <a:rPr lang="en-US" sz="3200" smtClean="0"/>
              <a:t>Example: Dragging a file from one folder to another</a:t>
            </a:r>
          </a:p>
        </p:txBody>
      </p:sp>
      <p:sp>
        <p:nvSpPr>
          <p:cNvPr id="18437" name="Rectangle 3"/>
          <p:cNvSpPr>
            <a:spLocks noGrp="1" noChangeArrowheads="1"/>
          </p:cNvSpPr>
          <p:nvPr>
            <p:ph type="body" idx="1"/>
          </p:nvPr>
        </p:nvSpPr>
        <p:spPr/>
        <p:txBody>
          <a:bodyPr/>
          <a:lstStyle/>
          <a:p>
            <a:pPr eaLnBrk="1" hangingPunct="1"/>
            <a:endParaRPr lang="en-US" smtClean="0"/>
          </a:p>
        </p:txBody>
      </p:sp>
      <p:pic>
        <p:nvPicPr>
          <p:cNvPr id="18438" name="Picture 4"/>
          <p:cNvPicPr>
            <a:picLocks noChangeAspect="1" noChangeArrowheads="1"/>
          </p:cNvPicPr>
          <p:nvPr/>
        </p:nvPicPr>
        <p:blipFill>
          <a:blip r:embed="rId2" cstate="print"/>
          <a:srcRect/>
          <a:stretch>
            <a:fillRect/>
          </a:stretch>
        </p:blipFill>
        <p:spPr bwMode="auto">
          <a:xfrm>
            <a:off x="1519238" y="1600200"/>
            <a:ext cx="5795962"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smtClean="0"/>
              <a:t>Direct Manipulation Example</a:t>
            </a:r>
          </a:p>
        </p:txBody>
      </p:sp>
      <p:sp>
        <p:nvSpPr>
          <p:cNvPr id="19459" name="Content Placeholder 2"/>
          <p:cNvSpPr>
            <a:spLocks noGrp="1"/>
          </p:cNvSpPr>
          <p:nvPr>
            <p:ph idx="1"/>
          </p:nvPr>
        </p:nvSpPr>
        <p:spPr/>
        <p:txBody>
          <a:bodyPr/>
          <a:lstStyle/>
          <a:p>
            <a:endParaRPr lang="en-US" smtClean="0"/>
          </a:p>
        </p:txBody>
      </p:sp>
      <p:sp>
        <p:nvSpPr>
          <p:cNvPr id="19461" name="Slide Number Placeholder 4"/>
          <p:cNvSpPr>
            <a:spLocks noGrp="1"/>
          </p:cNvSpPr>
          <p:nvPr>
            <p:ph type="sldNum" sz="quarter" idx="4294967295"/>
          </p:nvPr>
        </p:nvSpPr>
        <p:spPr>
          <a:xfrm>
            <a:off x="500063" y="6348413"/>
            <a:ext cx="2133600" cy="476250"/>
          </a:xfrm>
          <a:prstGeom prst="rect">
            <a:avLst/>
          </a:prstGeom>
          <a:noFill/>
        </p:spPr>
        <p:txBody>
          <a:bodyPr/>
          <a:lstStyle/>
          <a:p>
            <a:fld id="{E9E59C86-E05A-4429-8959-90B616C7CAD0}" type="slidenum">
              <a:rPr lang="en-US" smtClean="0">
                <a:latin typeface="Arial" pitchFamily="34" charset="0"/>
                <a:cs typeface="Arial" pitchFamily="34" charset="0"/>
              </a:rPr>
              <a:pPr/>
              <a:t>18</a:t>
            </a:fld>
            <a:endParaRPr lang="en-US" smtClean="0">
              <a:latin typeface="Arial" pitchFamily="34" charset="0"/>
              <a:cs typeface="Arial" pitchFamily="34" charset="0"/>
            </a:endParaRPr>
          </a:p>
        </p:txBody>
      </p:sp>
      <p:pic>
        <p:nvPicPr>
          <p:cNvPr id="19462" name="Picture 4"/>
          <p:cNvPicPr>
            <a:picLocks noChangeAspect="1" noChangeArrowheads="1"/>
          </p:cNvPicPr>
          <p:nvPr/>
        </p:nvPicPr>
        <p:blipFill>
          <a:blip r:embed="rId2" cstate="print"/>
          <a:srcRect/>
          <a:stretch>
            <a:fillRect/>
          </a:stretch>
        </p:blipFill>
        <p:spPr bwMode="auto">
          <a:xfrm>
            <a:off x="466725" y="1620838"/>
            <a:ext cx="8220075" cy="4627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10"/>
          </p:nvPr>
        </p:nvSpPr>
        <p:spPr>
          <a:noFill/>
        </p:spPr>
        <p:txBody>
          <a:bodyPr/>
          <a:lstStyle/>
          <a:p>
            <a:fld id="{797AC767-955C-4DCF-A2C9-24BCA79B5740}" type="slidenum">
              <a:rPr lang="en-US" smtClean="0">
                <a:latin typeface="Arial" pitchFamily="34" charset="0"/>
                <a:cs typeface="Arial" pitchFamily="34" charset="0"/>
              </a:rPr>
              <a:pPr/>
              <a:t>19</a:t>
            </a:fld>
            <a:endParaRPr lang="en-US" smtClean="0">
              <a:latin typeface="Arial" pitchFamily="34" charset="0"/>
              <a:cs typeface="Arial" pitchFamily="34" charset="0"/>
            </a:endParaRPr>
          </a:p>
        </p:txBody>
      </p:sp>
      <p:sp>
        <p:nvSpPr>
          <p:cNvPr id="8196" name="Rectangle 3"/>
          <p:cNvSpPr>
            <a:spLocks noGrp="1" noChangeArrowheads="1"/>
          </p:cNvSpPr>
          <p:nvPr>
            <p:ph type="body" idx="1"/>
          </p:nvPr>
        </p:nvSpPr>
        <p:spPr>
          <a:xfrm>
            <a:off x="381000" y="1295400"/>
            <a:ext cx="8305800" cy="5181600"/>
          </a:xfrm>
        </p:spPr>
        <p:txBody>
          <a:bodyPr/>
          <a:lstStyle/>
          <a:p>
            <a:pPr marL="381000" indent="-381000" eaLnBrk="1" hangingPunct="1"/>
            <a:r>
              <a:rPr lang="en-US" altLang="ja-JP" sz="2400" dirty="0" smtClean="0">
                <a:ea typeface="ＭＳ Ｐゴシック" pitchFamily="34" charset="-128"/>
              </a:rPr>
              <a:t>A favorite example of using direct manipulation is driving an automobile. The scene is directly visible through the front window, and performance of actions such as braking or steering has become common knowledge in our culture.</a:t>
            </a:r>
          </a:p>
          <a:p>
            <a:pPr marL="381000" indent="-381000" eaLnBrk="1" hangingPunct="1"/>
            <a:r>
              <a:rPr lang="en-US" altLang="ja-JP" sz="2400" dirty="0" smtClean="0">
                <a:ea typeface="ＭＳ Ｐゴシック" pitchFamily="34" charset="-128"/>
              </a:rPr>
              <a:t>To turn left, the driver simply rotates the steering wheel to the left. The response is immediate and the scene changes, providing feedback to refine the turn.</a:t>
            </a:r>
          </a:p>
          <a:p>
            <a:pPr marL="381000" indent="-381000" eaLnBrk="1" hangingPunct="1"/>
            <a:r>
              <a:rPr lang="en-US" altLang="ja-JP" sz="2400" dirty="0" smtClean="0">
                <a:ea typeface="ＭＳ Ｐゴシック" pitchFamily="34" charset="-128"/>
              </a:rPr>
              <a:t>You probably can not imagine trying to accurately turn a car by typing a command form the menu.</a:t>
            </a:r>
          </a:p>
        </p:txBody>
      </p:sp>
      <p:sp>
        <p:nvSpPr>
          <p:cNvPr id="6" name="Title 1"/>
          <p:cNvSpPr>
            <a:spLocks noGrp="1"/>
          </p:cNvSpPr>
          <p:nvPr>
            <p:ph type="title"/>
          </p:nvPr>
        </p:nvSpPr>
        <p:spPr>
          <a:xfrm>
            <a:off x="381000" y="0"/>
            <a:ext cx="8382000" cy="1066800"/>
          </a:xfrm>
        </p:spPr>
        <p:txBody>
          <a:bodyPr/>
          <a:lstStyle/>
          <a:p>
            <a:r>
              <a:rPr lang="en-US" dirty="0" smtClean="0"/>
              <a:t>Direct Manipulation Example</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Slide Number Placeholder 5"/>
          <p:cNvSpPr>
            <a:spLocks noGrp="1"/>
          </p:cNvSpPr>
          <p:nvPr>
            <p:ph type="sldNum" sz="quarter" idx="4294967295"/>
          </p:nvPr>
        </p:nvSpPr>
        <p:spPr>
          <a:xfrm>
            <a:off x="500063" y="6348413"/>
            <a:ext cx="2133600" cy="476250"/>
          </a:xfrm>
          <a:prstGeom prst="rect">
            <a:avLst/>
          </a:prstGeom>
          <a:noFill/>
        </p:spPr>
        <p:txBody>
          <a:bodyPr/>
          <a:lstStyle/>
          <a:p>
            <a:fld id="{9909CDE2-1225-4520-9EE0-7606A379DA32}" type="slidenum">
              <a:rPr lang="en-US" smtClean="0">
                <a:latin typeface="Arial" pitchFamily="34" charset="0"/>
                <a:cs typeface="Arial" pitchFamily="34" charset="0"/>
              </a:rPr>
              <a:pPr/>
              <a:t>2</a:t>
            </a:fld>
            <a:endParaRPr lang="en-US" smtClean="0">
              <a:latin typeface="Arial" pitchFamily="34" charset="0"/>
              <a:cs typeface="Arial" pitchFamily="34" charset="0"/>
            </a:endParaRPr>
          </a:p>
        </p:txBody>
      </p:sp>
      <p:sp>
        <p:nvSpPr>
          <p:cNvPr id="4100" name="Rectangle 2"/>
          <p:cNvSpPr>
            <a:spLocks noGrp="1" noChangeArrowheads="1"/>
          </p:cNvSpPr>
          <p:nvPr>
            <p:ph type="title"/>
          </p:nvPr>
        </p:nvSpPr>
        <p:spPr/>
        <p:txBody>
          <a:bodyPr/>
          <a:lstStyle/>
          <a:p>
            <a:pPr eaLnBrk="1" hangingPunct="1"/>
            <a:r>
              <a:rPr lang="en-US" smtClean="0"/>
              <a:t>Objectives</a:t>
            </a:r>
          </a:p>
        </p:txBody>
      </p:sp>
      <p:sp>
        <p:nvSpPr>
          <p:cNvPr id="4101" name="Rectangle 3"/>
          <p:cNvSpPr>
            <a:spLocks noGrp="1" noChangeArrowheads="1"/>
          </p:cNvSpPr>
          <p:nvPr>
            <p:ph type="body" idx="1"/>
          </p:nvPr>
        </p:nvSpPr>
        <p:spPr/>
        <p:txBody>
          <a:bodyPr/>
          <a:lstStyle/>
          <a:p>
            <a:pPr eaLnBrk="1" hangingPunct="1"/>
            <a:r>
              <a:rPr lang="en-US" dirty="0" smtClean="0"/>
              <a:t>To understand five primary interaction styles: command line, menu selection, form-</a:t>
            </a:r>
            <a:r>
              <a:rPr lang="en-US" dirty="0" err="1" smtClean="0"/>
              <a:t>ﬁll</a:t>
            </a:r>
            <a:r>
              <a:rPr lang="en-US" dirty="0" smtClean="0"/>
              <a:t>, direct manipulation, and anthropomorphic. </a:t>
            </a:r>
          </a:p>
          <a:p>
            <a:pPr eaLnBrk="1" hangingPunct="1"/>
            <a:r>
              <a:rPr lang="en-US" dirty="0" smtClean="0"/>
              <a:t>To provide guidelines for designing interaction styles.</a:t>
            </a:r>
          </a:p>
          <a:p>
            <a:pPr eaLnBrk="1" hangingPunct="1"/>
            <a:r>
              <a:rPr lang="en-US" dirty="0" smtClean="0"/>
              <a:t>To understand the advantages and disadvantages of interaction styles.</a:t>
            </a:r>
          </a:p>
          <a:p>
            <a:pPr eaLnBrk="1" hangingPunct="1"/>
            <a:r>
              <a:rPr lang="en-US" dirty="0" smtClean="0"/>
              <a:t>To understand the relation between task characteristics and interaction styles.</a:t>
            </a:r>
          </a:p>
          <a:p>
            <a:pPr lvl="1" eaLnBrk="1" hangingPunct="1"/>
            <a:endParaRPr lang="en-US" sz="20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0"/>
          </p:nvPr>
        </p:nvSpPr>
        <p:spPr>
          <a:noFill/>
        </p:spPr>
        <p:txBody>
          <a:bodyPr/>
          <a:lstStyle/>
          <a:p>
            <a:fld id="{7B13306A-B644-4781-B571-FF222174C232}" type="slidenum">
              <a:rPr lang="en-US" smtClean="0">
                <a:latin typeface="Arial" pitchFamily="34" charset="0"/>
                <a:cs typeface="Arial" pitchFamily="34" charset="0"/>
              </a:rPr>
              <a:pPr/>
              <a:t>20</a:t>
            </a:fld>
            <a:endParaRPr lang="en-US" smtClean="0">
              <a:latin typeface="Arial" pitchFamily="34" charset="0"/>
              <a:cs typeface="Arial" pitchFamily="34" charset="0"/>
            </a:endParaRPr>
          </a:p>
        </p:txBody>
      </p:sp>
      <p:sp>
        <p:nvSpPr>
          <p:cNvPr id="11268" name="Rectangle 3"/>
          <p:cNvSpPr>
            <a:spLocks noGrp="1" noChangeArrowheads="1"/>
          </p:cNvSpPr>
          <p:nvPr>
            <p:ph type="body" idx="1"/>
          </p:nvPr>
        </p:nvSpPr>
        <p:spPr/>
        <p:txBody>
          <a:bodyPr/>
          <a:lstStyle/>
          <a:p>
            <a:pPr eaLnBrk="1" hangingPunct="1">
              <a:lnSpc>
                <a:spcPct val="80000"/>
              </a:lnSpc>
              <a:buFont typeface="Wingdings" pitchFamily="2" charset="2"/>
              <a:buNone/>
            </a:pPr>
            <a:r>
              <a:rPr lang="en-US" altLang="ja-JP" sz="2400" b="1" dirty="0" smtClean="0">
                <a:ea typeface="ＭＳ Ｐゴシック" pitchFamily="34" charset="-128"/>
              </a:rPr>
              <a:t>Technologies that derive from the word processor:</a:t>
            </a:r>
            <a:r>
              <a:rPr lang="en-US" altLang="ja-JP" sz="2400" dirty="0" smtClean="0">
                <a:ea typeface="ＭＳ Ｐゴシック" pitchFamily="34" charset="-128"/>
              </a:rPr>
              <a:t> </a:t>
            </a:r>
          </a:p>
          <a:p>
            <a:pPr eaLnBrk="1" hangingPunct="1">
              <a:lnSpc>
                <a:spcPct val="80000"/>
              </a:lnSpc>
            </a:pPr>
            <a:r>
              <a:rPr lang="en-US" altLang="ja-JP" sz="2400" dirty="0" smtClean="0">
                <a:ea typeface="ＭＳ Ｐゴシック" pitchFamily="34" charset="-128"/>
              </a:rPr>
              <a:t>Integration of graphics, spreadsheets, photographs is done in the body of a document</a:t>
            </a:r>
          </a:p>
          <a:p>
            <a:pPr eaLnBrk="1" hangingPunct="1">
              <a:lnSpc>
                <a:spcPct val="80000"/>
              </a:lnSpc>
            </a:pPr>
            <a:r>
              <a:rPr lang="en-US" altLang="ja-JP" sz="2400" dirty="0" smtClean="0">
                <a:ea typeface="ＭＳ Ｐゴシック" pitchFamily="34" charset="-128"/>
              </a:rPr>
              <a:t>Desktop publishing software</a:t>
            </a:r>
          </a:p>
          <a:p>
            <a:pPr lvl="1" eaLnBrk="1" hangingPunct="1">
              <a:lnSpc>
                <a:spcPct val="80000"/>
              </a:lnSpc>
            </a:pPr>
            <a:r>
              <a:rPr lang="en-US" altLang="ja-JP" sz="2000" dirty="0" smtClean="0">
                <a:ea typeface="ＭＳ Ｐゴシック" pitchFamily="34" charset="-128"/>
              </a:rPr>
              <a:t>Newsletters, reports, broachers, books, newspapers</a:t>
            </a:r>
          </a:p>
          <a:p>
            <a:pPr lvl="1" eaLnBrk="1" hangingPunct="1">
              <a:lnSpc>
                <a:spcPct val="80000"/>
              </a:lnSpc>
            </a:pPr>
            <a:r>
              <a:rPr lang="en-US" altLang="ja-JP" sz="2000" dirty="0" smtClean="0">
                <a:ea typeface="ＭＳ Ｐゴシック" pitchFamily="34" charset="-128"/>
              </a:rPr>
              <a:t>Examples: Adobe PageMaker, QuarkXPress</a:t>
            </a:r>
          </a:p>
          <a:p>
            <a:pPr eaLnBrk="1" hangingPunct="1">
              <a:lnSpc>
                <a:spcPct val="80000"/>
              </a:lnSpc>
            </a:pPr>
            <a:r>
              <a:rPr lang="en-US" altLang="ja-JP" sz="2400" dirty="0" smtClean="0">
                <a:ea typeface="ＭＳ Ｐゴシック" pitchFamily="34" charset="-128"/>
              </a:rPr>
              <a:t>Slide-presentation software (e.g. </a:t>
            </a:r>
            <a:r>
              <a:rPr lang="en-US" altLang="ja-JP" sz="2400" dirty="0" err="1" smtClean="0">
                <a:ea typeface="ＭＳ Ｐゴシック" pitchFamily="34" charset="-128"/>
              </a:rPr>
              <a:t>Powerpoint</a:t>
            </a:r>
            <a:r>
              <a:rPr lang="en-US" altLang="ja-JP" sz="2400" dirty="0" smtClean="0">
                <a:ea typeface="ＭＳ Ｐゴシック" pitchFamily="34" charset="-128"/>
              </a:rPr>
              <a:t>)</a:t>
            </a:r>
          </a:p>
          <a:p>
            <a:pPr eaLnBrk="1" hangingPunct="1">
              <a:lnSpc>
                <a:spcPct val="80000"/>
              </a:lnSpc>
            </a:pPr>
            <a:r>
              <a:rPr lang="en-US" altLang="ja-JP" sz="2400" dirty="0" smtClean="0">
                <a:ea typeface="ＭＳ Ｐゴシック" pitchFamily="34" charset="-128"/>
              </a:rPr>
              <a:t>Hypermedia environments and the Web (hyperlinks, bookmarks, </a:t>
            </a:r>
            <a:r>
              <a:rPr lang="en-US" altLang="ja-JP" sz="2400" dirty="0" err="1" smtClean="0">
                <a:ea typeface="ＭＳ Ｐゴシック" pitchFamily="34" charset="-128"/>
              </a:rPr>
              <a:t>etc</a:t>
            </a:r>
            <a:r>
              <a:rPr lang="en-US" altLang="ja-JP" sz="2400" dirty="0" smtClean="0">
                <a:ea typeface="ＭＳ Ｐゴシック" pitchFamily="34" charset="-128"/>
              </a:rPr>
              <a:t>)</a:t>
            </a:r>
          </a:p>
          <a:p>
            <a:pPr eaLnBrk="1" hangingPunct="1">
              <a:lnSpc>
                <a:spcPct val="80000"/>
              </a:lnSpc>
            </a:pPr>
            <a:r>
              <a:rPr lang="en-US" altLang="ja-JP" sz="2400" dirty="0" smtClean="0">
                <a:ea typeface="ＭＳ Ｐゴシック" pitchFamily="34" charset="-128"/>
              </a:rPr>
              <a:t>Spell </a:t>
            </a:r>
            <a:r>
              <a:rPr lang="en-US" altLang="ja-JP" sz="2400" dirty="0" smtClean="0">
                <a:ea typeface="ＭＳ Ｐゴシック" pitchFamily="34" charset="-128"/>
              </a:rPr>
              <a:t>checker and thesaurus </a:t>
            </a:r>
          </a:p>
          <a:p>
            <a:pPr eaLnBrk="1" hangingPunct="1">
              <a:lnSpc>
                <a:spcPct val="80000"/>
              </a:lnSpc>
            </a:pPr>
            <a:r>
              <a:rPr lang="en-US" altLang="ja-JP" sz="2400" dirty="0" smtClean="0">
                <a:ea typeface="ＭＳ Ｐゴシック" pitchFamily="34" charset="-128"/>
              </a:rPr>
              <a:t>Grammar checkers </a:t>
            </a:r>
          </a:p>
        </p:txBody>
      </p:sp>
      <p:sp>
        <p:nvSpPr>
          <p:cNvPr id="6" name="Title 1"/>
          <p:cNvSpPr>
            <a:spLocks noGrp="1"/>
          </p:cNvSpPr>
          <p:nvPr>
            <p:ph type="title"/>
          </p:nvPr>
        </p:nvSpPr>
        <p:spPr>
          <a:xfrm>
            <a:off x="381000" y="0"/>
            <a:ext cx="8382000" cy="1066800"/>
          </a:xfrm>
        </p:spPr>
        <p:txBody>
          <a:bodyPr/>
          <a:lstStyle/>
          <a:p>
            <a:r>
              <a:rPr lang="en-US" dirty="0" smtClean="0"/>
              <a:t>Direct Manipulation Example</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Slide Number Placeholder 5"/>
          <p:cNvSpPr>
            <a:spLocks noGrp="1"/>
          </p:cNvSpPr>
          <p:nvPr>
            <p:ph type="sldNum" sz="quarter" idx="4294967295"/>
          </p:nvPr>
        </p:nvSpPr>
        <p:spPr>
          <a:xfrm>
            <a:off x="500063" y="6348413"/>
            <a:ext cx="2133600" cy="476250"/>
          </a:xfrm>
          <a:prstGeom prst="rect">
            <a:avLst/>
          </a:prstGeom>
          <a:noFill/>
        </p:spPr>
        <p:txBody>
          <a:bodyPr/>
          <a:lstStyle/>
          <a:p>
            <a:fld id="{F841A643-0F27-4C42-958D-563716E3E577}" type="slidenum">
              <a:rPr lang="en-US" smtClean="0">
                <a:latin typeface="Arial" pitchFamily="34" charset="0"/>
                <a:cs typeface="Arial" pitchFamily="34" charset="0"/>
              </a:rPr>
              <a:pPr/>
              <a:t>21</a:t>
            </a:fld>
            <a:endParaRPr lang="en-US" smtClean="0">
              <a:latin typeface="Arial" pitchFamily="34" charset="0"/>
              <a:cs typeface="Arial" pitchFamily="34" charset="0"/>
            </a:endParaRPr>
          </a:p>
        </p:txBody>
      </p:sp>
      <p:sp>
        <p:nvSpPr>
          <p:cNvPr id="20484" name="Rectangle 2"/>
          <p:cNvSpPr>
            <a:spLocks noGrp="1" noChangeArrowheads="1"/>
          </p:cNvSpPr>
          <p:nvPr>
            <p:ph type="title"/>
          </p:nvPr>
        </p:nvSpPr>
        <p:spPr/>
        <p:txBody>
          <a:bodyPr/>
          <a:lstStyle/>
          <a:p>
            <a:pPr eaLnBrk="1" hangingPunct="1"/>
            <a:r>
              <a:rPr lang="en-US" sz="3200" smtClean="0"/>
              <a:t>Guidelines for designing direct manipulation interfaces</a:t>
            </a:r>
          </a:p>
        </p:txBody>
      </p:sp>
      <p:sp>
        <p:nvSpPr>
          <p:cNvPr id="20485" name="Rectangle 3"/>
          <p:cNvSpPr>
            <a:spLocks noGrp="1" noChangeArrowheads="1"/>
          </p:cNvSpPr>
          <p:nvPr>
            <p:ph type="body" idx="1"/>
          </p:nvPr>
        </p:nvSpPr>
        <p:spPr/>
        <p:txBody>
          <a:bodyPr/>
          <a:lstStyle/>
          <a:p>
            <a:pPr eaLnBrk="1" hangingPunct="1"/>
            <a:r>
              <a:rPr lang="en-US" dirty="0" smtClean="0"/>
              <a:t>Create visual representations of the users’ tasks. </a:t>
            </a:r>
          </a:p>
          <a:p>
            <a:pPr eaLnBrk="1" hangingPunct="1"/>
            <a:r>
              <a:rPr lang="en-US" dirty="0" smtClean="0"/>
              <a:t>Provide rapid, incremental, and reversible actions. </a:t>
            </a:r>
          </a:p>
          <a:p>
            <a:pPr eaLnBrk="1" hangingPunct="1"/>
            <a:r>
              <a:rPr lang="en-US" dirty="0" smtClean="0"/>
              <a:t>Replace typing with pointing/selecting. </a:t>
            </a:r>
          </a:p>
          <a:p>
            <a:pPr eaLnBrk="1" hangingPunct="1"/>
            <a:r>
              <a:rPr lang="en-US" dirty="0" smtClean="0"/>
              <a:t>Present a visually appealing layout. </a:t>
            </a:r>
          </a:p>
          <a:p>
            <a:pPr eaLnBrk="1" hangingPunct="1"/>
            <a:r>
              <a:rPr lang="en-US" dirty="0" smtClean="0"/>
              <a:t>Make the results of actions immediately visible—provide quick visual or auditory feedback.</a:t>
            </a:r>
          </a:p>
          <a:p>
            <a:pPr eaLnBrk="1" hangingPunct="1"/>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Slide Number Placeholder 5"/>
          <p:cNvSpPr>
            <a:spLocks noGrp="1"/>
          </p:cNvSpPr>
          <p:nvPr>
            <p:ph type="sldNum" sz="quarter" idx="4294967295"/>
          </p:nvPr>
        </p:nvSpPr>
        <p:spPr>
          <a:xfrm>
            <a:off x="500063" y="6348413"/>
            <a:ext cx="2133600" cy="476250"/>
          </a:xfrm>
          <a:prstGeom prst="rect">
            <a:avLst/>
          </a:prstGeom>
          <a:noFill/>
        </p:spPr>
        <p:txBody>
          <a:bodyPr/>
          <a:lstStyle/>
          <a:p>
            <a:fld id="{951F6B37-A479-4BB9-A107-2C262728A01B}" type="slidenum">
              <a:rPr lang="en-US" smtClean="0">
                <a:latin typeface="Arial" pitchFamily="34" charset="0"/>
                <a:cs typeface="Arial" pitchFamily="34" charset="0"/>
              </a:rPr>
              <a:pPr/>
              <a:t>22</a:t>
            </a:fld>
            <a:endParaRPr lang="en-US" smtClean="0">
              <a:latin typeface="Arial" pitchFamily="34" charset="0"/>
              <a:cs typeface="Arial" pitchFamily="34" charset="0"/>
            </a:endParaRPr>
          </a:p>
        </p:txBody>
      </p:sp>
      <p:sp>
        <p:nvSpPr>
          <p:cNvPr id="22532" name="Rectangle 2"/>
          <p:cNvSpPr>
            <a:spLocks noGrp="1" noChangeArrowheads="1"/>
          </p:cNvSpPr>
          <p:nvPr>
            <p:ph type="title"/>
          </p:nvPr>
        </p:nvSpPr>
        <p:spPr/>
        <p:txBody>
          <a:bodyPr/>
          <a:lstStyle/>
          <a:p>
            <a:pPr eaLnBrk="1" hangingPunct="1"/>
            <a:r>
              <a:rPr lang="en-GB" smtClean="0"/>
              <a:t>Blending interaction styles</a:t>
            </a:r>
            <a:endParaRPr lang="en-US" smtClean="0"/>
          </a:p>
        </p:txBody>
      </p:sp>
      <p:sp>
        <p:nvSpPr>
          <p:cNvPr id="22533" name="Rectangle 3"/>
          <p:cNvSpPr>
            <a:spLocks noGrp="1" noChangeArrowheads="1"/>
          </p:cNvSpPr>
          <p:nvPr>
            <p:ph type="body" idx="1"/>
          </p:nvPr>
        </p:nvSpPr>
        <p:spPr/>
        <p:txBody>
          <a:bodyPr/>
          <a:lstStyle/>
          <a:p>
            <a:pPr eaLnBrk="1" hangingPunct="1"/>
            <a:r>
              <a:rPr lang="en-US" smtClean="0"/>
              <a:t>Appropriate when the UI will be used for a wide range of tasks and the experience of the users is varied.</a:t>
            </a:r>
          </a:p>
          <a:p>
            <a:pPr eaLnBrk="1" hangingPunct="1"/>
            <a:endParaRPr lang="en-US" smtClean="0"/>
          </a:p>
          <a:p>
            <a:pPr eaLnBrk="1" hangingPunct="1"/>
            <a:endParaRPr 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4"/>
          <p:cNvSpPr>
            <a:spLocks noGrp="1"/>
          </p:cNvSpPr>
          <p:nvPr>
            <p:ph type="ftr" sz="quarter" idx="4294967295"/>
          </p:nvPr>
        </p:nvSpPr>
        <p:spPr>
          <a:xfrm>
            <a:off x="6934200" y="6324600"/>
            <a:ext cx="2209800" cy="304800"/>
          </a:xfrm>
          <a:prstGeom prst="rect">
            <a:avLst/>
          </a:prstGeom>
        </p:spPr>
        <p:txBody>
          <a:bodyPr/>
          <a:lstStyle/>
          <a:p>
            <a:r>
              <a:rPr lang="en-US">
                <a:latin typeface="Arial" pitchFamily="34" charset="0"/>
                <a:cs typeface="Arial" pitchFamily="34" charset="0"/>
              </a:rPr>
              <a:t>SWE 312</a:t>
            </a:r>
          </a:p>
        </p:txBody>
      </p:sp>
      <p:sp>
        <p:nvSpPr>
          <p:cNvPr id="23555" name="Slide Number Placeholder 5"/>
          <p:cNvSpPr>
            <a:spLocks noGrp="1"/>
          </p:cNvSpPr>
          <p:nvPr>
            <p:ph type="sldNum" sz="quarter" idx="4294967295"/>
          </p:nvPr>
        </p:nvSpPr>
        <p:spPr>
          <a:xfrm>
            <a:off x="500063" y="6348413"/>
            <a:ext cx="2133600" cy="476250"/>
          </a:xfrm>
          <a:prstGeom prst="rect">
            <a:avLst/>
          </a:prstGeom>
          <a:noFill/>
        </p:spPr>
        <p:txBody>
          <a:bodyPr/>
          <a:lstStyle/>
          <a:p>
            <a:fld id="{801E4443-7ADF-4945-9052-30C0E05C2D5B}" type="slidenum">
              <a:rPr lang="en-US" smtClean="0">
                <a:latin typeface="Arial" pitchFamily="34" charset="0"/>
                <a:cs typeface="Arial" pitchFamily="34" charset="0"/>
              </a:rPr>
              <a:pPr/>
              <a:t>23</a:t>
            </a:fld>
            <a:endParaRPr lang="en-US" smtClean="0">
              <a:latin typeface="Arial" pitchFamily="34" charset="0"/>
              <a:cs typeface="Arial" pitchFamily="34" charset="0"/>
            </a:endParaRPr>
          </a:p>
        </p:txBody>
      </p:sp>
      <p:sp>
        <p:nvSpPr>
          <p:cNvPr id="23556" name="Rectangle 2"/>
          <p:cNvSpPr>
            <a:spLocks noGrp="1" noChangeArrowheads="1"/>
          </p:cNvSpPr>
          <p:nvPr>
            <p:ph type="title"/>
          </p:nvPr>
        </p:nvSpPr>
        <p:spPr/>
        <p:txBody>
          <a:bodyPr/>
          <a:lstStyle/>
          <a:p>
            <a:pPr eaLnBrk="1" hangingPunct="1"/>
            <a:r>
              <a:rPr lang="en-US" sz="3200" dirty="0" smtClean="0"/>
              <a:t>Advantages and disadvantages of the five primary interaction styles</a:t>
            </a:r>
          </a:p>
        </p:txBody>
      </p:sp>
      <p:sp>
        <p:nvSpPr>
          <p:cNvPr id="23557" name="Rectangle 3"/>
          <p:cNvSpPr>
            <a:spLocks noGrp="1" noChangeArrowheads="1"/>
          </p:cNvSpPr>
          <p:nvPr>
            <p:ph type="body" idx="1"/>
          </p:nvPr>
        </p:nvSpPr>
        <p:spPr/>
        <p:txBody>
          <a:bodyPr/>
          <a:lstStyle/>
          <a:p>
            <a:pPr eaLnBrk="1" hangingPunct="1"/>
            <a:r>
              <a:rPr lang="en-GB" dirty="0" smtClean="0"/>
              <a:t>Discuss at least 2 advantages and 2 disadvantages of the each </a:t>
            </a:r>
            <a:r>
              <a:rPr lang="en-GB" smtClean="0"/>
              <a:t>five interaction </a:t>
            </a:r>
            <a:r>
              <a:rPr lang="en-GB" dirty="0" smtClean="0"/>
              <a:t>styles</a:t>
            </a:r>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4"/>
          <p:cNvSpPr>
            <a:spLocks noGrp="1"/>
          </p:cNvSpPr>
          <p:nvPr>
            <p:ph type="ftr" sz="quarter" idx="4294967295"/>
          </p:nvPr>
        </p:nvSpPr>
        <p:spPr>
          <a:xfrm>
            <a:off x="6934200" y="6324600"/>
            <a:ext cx="2209800" cy="304800"/>
          </a:xfrm>
          <a:prstGeom prst="rect">
            <a:avLst/>
          </a:prstGeom>
        </p:spPr>
        <p:txBody>
          <a:bodyPr/>
          <a:lstStyle/>
          <a:p>
            <a:r>
              <a:rPr lang="en-US">
                <a:latin typeface="Arial" pitchFamily="34" charset="0"/>
                <a:cs typeface="Arial" pitchFamily="34" charset="0"/>
              </a:rPr>
              <a:t>SWE 312</a:t>
            </a:r>
          </a:p>
        </p:txBody>
      </p:sp>
      <p:sp>
        <p:nvSpPr>
          <p:cNvPr id="23555" name="Slide Number Placeholder 5"/>
          <p:cNvSpPr>
            <a:spLocks noGrp="1"/>
          </p:cNvSpPr>
          <p:nvPr>
            <p:ph type="sldNum" sz="quarter" idx="4294967295"/>
          </p:nvPr>
        </p:nvSpPr>
        <p:spPr>
          <a:xfrm>
            <a:off x="500063" y="6348413"/>
            <a:ext cx="2133600" cy="476250"/>
          </a:xfrm>
          <a:prstGeom prst="rect">
            <a:avLst/>
          </a:prstGeom>
          <a:noFill/>
        </p:spPr>
        <p:txBody>
          <a:bodyPr/>
          <a:lstStyle/>
          <a:p>
            <a:fld id="{801E4443-7ADF-4945-9052-30C0E05C2D5B}" type="slidenum">
              <a:rPr lang="en-US" smtClean="0">
                <a:latin typeface="Arial" pitchFamily="34" charset="0"/>
                <a:cs typeface="Arial" pitchFamily="34" charset="0"/>
              </a:rPr>
              <a:pPr/>
              <a:t>24</a:t>
            </a:fld>
            <a:endParaRPr lang="en-US" smtClean="0">
              <a:latin typeface="Arial" pitchFamily="34" charset="0"/>
              <a:cs typeface="Arial" pitchFamily="34" charset="0"/>
            </a:endParaRPr>
          </a:p>
        </p:txBody>
      </p:sp>
      <p:sp>
        <p:nvSpPr>
          <p:cNvPr id="23556" name="Rectangle 2"/>
          <p:cNvSpPr>
            <a:spLocks noGrp="1" noChangeArrowheads="1"/>
          </p:cNvSpPr>
          <p:nvPr>
            <p:ph type="title"/>
          </p:nvPr>
        </p:nvSpPr>
        <p:spPr/>
        <p:txBody>
          <a:bodyPr/>
          <a:lstStyle/>
          <a:p>
            <a:pPr eaLnBrk="1" hangingPunct="1"/>
            <a:r>
              <a:rPr lang="en-US" sz="3200" dirty="0" smtClean="0"/>
              <a:t>Advantages and disadvantages of the five primary interaction styles</a:t>
            </a:r>
          </a:p>
        </p:txBody>
      </p:sp>
      <p:sp>
        <p:nvSpPr>
          <p:cNvPr id="23557" name="Rectangle 3"/>
          <p:cNvSpPr>
            <a:spLocks noGrp="1" noChangeArrowheads="1"/>
          </p:cNvSpPr>
          <p:nvPr>
            <p:ph type="body" idx="1"/>
          </p:nvPr>
        </p:nvSpPr>
        <p:spPr/>
        <p:txBody>
          <a:bodyPr/>
          <a:lstStyle/>
          <a:p>
            <a:pPr eaLnBrk="1" hangingPunct="1"/>
            <a:endParaRPr lang="en-US" smtClean="0"/>
          </a:p>
        </p:txBody>
      </p:sp>
      <p:pic>
        <p:nvPicPr>
          <p:cNvPr id="23558" name="Picture 4"/>
          <p:cNvPicPr>
            <a:picLocks noChangeArrowheads="1"/>
          </p:cNvPicPr>
          <p:nvPr/>
        </p:nvPicPr>
        <p:blipFill>
          <a:blip r:embed="rId2" cstate="print"/>
          <a:srcRect/>
          <a:stretch>
            <a:fillRect/>
          </a:stretch>
        </p:blipFill>
        <p:spPr bwMode="auto">
          <a:xfrm>
            <a:off x="822325" y="1447800"/>
            <a:ext cx="7331075" cy="4830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oter Placeholder 4"/>
          <p:cNvSpPr>
            <a:spLocks noGrp="1"/>
          </p:cNvSpPr>
          <p:nvPr>
            <p:ph type="ftr" sz="quarter" idx="4294967295"/>
          </p:nvPr>
        </p:nvSpPr>
        <p:spPr>
          <a:xfrm>
            <a:off x="6934200" y="6324600"/>
            <a:ext cx="2209800" cy="304800"/>
          </a:xfrm>
          <a:prstGeom prst="rect">
            <a:avLst/>
          </a:prstGeom>
        </p:spPr>
        <p:txBody>
          <a:bodyPr/>
          <a:lstStyle/>
          <a:p>
            <a:r>
              <a:rPr lang="en-US">
                <a:latin typeface="Arial" pitchFamily="34" charset="0"/>
                <a:cs typeface="Arial" pitchFamily="34" charset="0"/>
              </a:rPr>
              <a:t>SWE 312</a:t>
            </a:r>
          </a:p>
        </p:txBody>
      </p:sp>
      <p:sp>
        <p:nvSpPr>
          <p:cNvPr id="24579" name="Slide Number Placeholder 5"/>
          <p:cNvSpPr>
            <a:spLocks noGrp="1"/>
          </p:cNvSpPr>
          <p:nvPr>
            <p:ph type="sldNum" sz="quarter" idx="4294967295"/>
          </p:nvPr>
        </p:nvSpPr>
        <p:spPr>
          <a:xfrm>
            <a:off x="500063" y="6348413"/>
            <a:ext cx="2133600" cy="476250"/>
          </a:xfrm>
          <a:prstGeom prst="rect">
            <a:avLst/>
          </a:prstGeom>
          <a:noFill/>
        </p:spPr>
        <p:txBody>
          <a:bodyPr/>
          <a:lstStyle/>
          <a:p>
            <a:fld id="{F21FF9C3-2EF2-403A-A059-711F74348B3E}" type="slidenum">
              <a:rPr lang="en-US" smtClean="0">
                <a:latin typeface="Arial" pitchFamily="34" charset="0"/>
                <a:cs typeface="Arial" pitchFamily="34" charset="0"/>
              </a:rPr>
              <a:pPr/>
              <a:t>25</a:t>
            </a:fld>
            <a:endParaRPr lang="en-US" smtClean="0">
              <a:latin typeface="Arial" pitchFamily="34" charset="0"/>
              <a:cs typeface="Arial" pitchFamily="34" charset="0"/>
            </a:endParaRPr>
          </a:p>
        </p:txBody>
      </p:sp>
      <p:sp>
        <p:nvSpPr>
          <p:cNvPr id="24580" name="Rectangle 2"/>
          <p:cNvSpPr>
            <a:spLocks noGrp="1" noChangeArrowheads="1"/>
          </p:cNvSpPr>
          <p:nvPr>
            <p:ph type="title"/>
          </p:nvPr>
        </p:nvSpPr>
        <p:spPr/>
        <p:txBody>
          <a:bodyPr/>
          <a:lstStyle/>
          <a:p>
            <a:pPr eaLnBrk="1" hangingPunct="1"/>
            <a:r>
              <a:rPr lang="en-US" sz="3200" smtClean="0"/>
              <a:t>Advantages and disadvantages of the five primary interaction styles </a:t>
            </a:r>
            <a:r>
              <a:rPr lang="en-US" sz="2000" i="1" smtClean="0"/>
              <a:t>(Cont’d)</a:t>
            </a:r>
          </a:p>
        </p:txBody>
      </p:sp>
      <p:sp>
        <p:nvSpPr>
          <p:cNvPr id="24581" name="Rectangle 3"/>
          <p:cNvSpPr>
            <a:spLocks noGrp="1" noChangeArrowheads="1"/>
          </p:cNvSpPr>
          <p:nvPr>
            <p:ph type="body" idx="1"/>
          </p:nvPr>
        </p:nvSpPr>
        <p:spPr/>
        <p:txBody>
          <a:bodyPr/>
          <a:lstStyle/>
          <a:p>
            <a:pPr eaLnBrk="1" hangingPunct="1"/>
            <a:endParaRPr lang="en-US" smtClean="0"/>
          </a:p>
        </p:txBody>
      </p:sp>
      <p:grpSp>
        <p:nvGrpSpPr>
          <p:cNvPr id="2" name="Group 6"/>
          <p:cNvGrpSpPr>
            <a:grpSpLocks/>
          </p:cNvGrpSpPr>
          <p:nvPr/>
        </p:nvGrpSpPr>
        <p:grpSpPr bwMode="auto">
          <a:xfrm>
            <a:off x="950913" y="1905000"/>
            <a:ext cx="7202487" cy="3243263"/>
            <a:chOff x="302" y="1200"/>
            <a:chExt cx="5156" cy="2555"/>
          </a:xfrm>
        </p:grpSpPr>
        <p:pic>
          <p:nvPicPr>
            <p:cNvPr id="24583" name="Picture 4"/>
            <p:cNvPicPr>
              <a:picLocks noChangeArrowheads="1"/>
            </p:cNvPicPr>
            <p:nvPr/>
          </p:nvPicPr>
          <p:blipFill>
            <a:blip r:embed="rId2" cstate="print"/>
            <a:srcRect/>
            <a:stretch>
              <a:fillRect/>
            </a:stretch>
          </p:blipFill>
          <p:spPr bwMode="auto">
            <a:xfrm>
              <a:off x="303" y="1200"/>
              <a:ext cx="5155" cy="282"/>
            </a:xfrm>
            <a:prstGeom prst="rect">
              <a:avLst/>
            </a:prstGeom>
            <a:noFill/>
            <a:ln w="9525">
              <a:noFill/>
              <a:miter lim="800000"/>
              <a:headEnd/>
              <a:tailEnd/>
            </a:ln>
          </p:spPr>
        </p:pic>
        <p:pic>
          <p:nvPicPr>
            <p:cNvPr id="24584" name="Picture 5"/>
            <p:cNvPicPr>
              <a:picLocks noChangeArrowheads="1"/>
            </p:cNvPicPr>
            <p:nvPr/>
          </p:nvPicPr>
          <p:blipFill>
            <a:blip r:embed="rId3" cstate="print"/>
            <a:srcRect/>
            <a:stretch>
              <a:fillRect/>
            </a:stretch>
          </p:blipFill>
          <p:spPr bwMode="auto">
            <a:xfrm>
              <a:off x="302" y="1475"/>
              <a:ext cx="5143" cy="228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4"/>
          <p:cNvSpPr>
            <a:spLocks noGrp="1"/>
          </p:cNvSpPr>
          <p:nvPr>
            <p:ph type="ftr" sz="quarter" idx="4294967295"/>
          </p:nvPr>
        </p:nvSpPr>
        <p:spPr>
          <a:xfrm>
            <a:off x="6934200" y="6324600"/>
            <a:ext cx="2209800" cy="304800"/>
          </a:xfrm>
          <a:prstGeom prst="rect">
            <a:avLst/>
          </a:prstGeom>
        </p:spPr>
        <p:txBody>
          <a:bodyPr/>
          <a:lstStyle/>
          <a:p>
            <a:r>
              <a:rPr lang="en-US">
                <a:latin typeface="Arial" pitchFamily="34" charset="0"/>
                <a:cs typeface="Arial" pitchFamily="34" charset="0"/>
              </a:rPr>
              <a:t>SWE 312</a:t>
            </a:r>
          </a:p>
        </p:txBody>
      </p:sp>
      <p:sp>
        <p:nvSpPr>
          <p:cNvPr id="25603" name="Slide Number Placeholder 5"/>
          <p:cNvSpPr>
            <a:spLocks noGrp="1"/>
          </p:cNvSpPr>
          <p:nvPr>
            <p:ph type="sldNum" sz="quarter" idx="4294967295"/>
          </p:nvPr>
        </p:nvSpPr>
        <p:spPr>
          <a:xfrm>
            <a:off x="500063" y="6348413"/>
            <a:ext cx="2133600" cy="476250"/>
          </a:xfrm>
          <a:prstGeom prst="rect">
            <a:avLst/>
          </a:prstGeom>
          <a:noFill/>
        </p:spPr>
        <p:txBody>
          <a:bodyPr/>
          <a:lstStyle/>
          <a:p>
            <a:fld id="{C9D89635-DB18-4C08-A95C-644FD0E14433}" type="slidenum">
              <a:rPr lang="en-US" smtClean="0">
                <a:latin typeface="Arial" pitchFamily="34" charset="0"/>
                <a:cs typeface="Arial" pitchFamily="34" charset="0"/>
              </a:rPr>
              <a:pPr/>
              <a:t>26</a:t>
            </a:fld>
            <a:endParaRPr lang="en-US" smtClean="0">
              <a:latin typeface="Arial" pitchFamily="34" charset="0"/>
              <a:cs typeface="Arial" pitchFamily="34" charset="0"/>
            </a:endParaRPr>
          </a:p>
        </p:txBody>
      </p:sp>
      <p:sp>
        <p:nvSpPr>
          <p:cNvPr id="25604" name="Rectangle 2"/>
          <p:cNvSpPr>
            <a:spLocks noGrp="1" noChangeArrowheads="1"/>
          </p:cNvSpPr>
          <p:nvPr>
            <p:ph type="title"/>
          </p:nvPr>
        </p:nvSpPr>
        <p:spPr/>
        <p:txBody>
          <a:bodyPr/>
          <a:lstStyle/>
          <a:p>
            <a:pPr eaLnBrk="1" hangingPunct="1"/>
            <a:r>
              <a:rPr lang="en-US" sz="3200" smtClean="0"/>
              <a:t>The relation between task characteristics and interaction styles</a:t>
            </a:r>
          </a:p>
        </p:txBody>
      </p:sp>
      <p:sp>
        <p:nvSpPr>
          <p:cNvPr id="25605" name="Rectangle 3"/>
          <p:cNvSpPr>
            <a:spLocks noGrp="1" noChangeArrowheads="1"/>
          </p:cNvSpPr>
          <p:nvPr>
            <p:ph type="body" idx="1"/>
          </p:nvPr>
        </p:nvSpPr>
        <p:spPr/>
        <p:txBody>
          <a:bodyPr/>
          <a:lstStyle/>
          <a:p>
            <a:pPr eaLnBrk="1" hangingPunct="1"/>
            <a:endParaRPr lang="en-US" smtClean="0"/>
          </a:p>
        </p:txBody>
      </p:sp>
      <p:pic>
        <p:nvPicPr>
          <p:cNvPr id="25606" name="Picture 4"/>
          <p:cNvPicPr>
            <a:picLocks noChangeAspect="1" noChangeArrowheads="1"/>
          </p:cNvPicPr>
          <p:nvPr/>
        </p:nvPicPr>
        <p:blipFill>
          <a:blip r:embed="rId2" cstate="print"/>
          <a:srcRect/>
          <a:stretch>
            <a:fillRect/>
          </a:stretch>
        </p:blipFill>
        <p:spPr bwMode="auto">
          <a:xfrm>
            <a:off x="1027113" y="1524000"/>
            <a:ext cx="6745287"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0"/>
          </p:nvPr>
        </p:nvSpPr>
        <p:spPr>
          <a:noFill/>
        </p:spPr>
        <p:txBody>
          <a:bodyPr/>
          <a:lstStyle/>
          <a:p>
            <a:fld id="{D05F0A4F-FAC5-4DF1-BC16-2BC539C5F8F2}" type="slidenum">
              <a:rPr lang="en-US" smtClean="0">
                <a:latin typeface="Arial" pitchFamily="34" charset="0"/>
                <a:cs typeface="Arial" pitchFamily="34" charset="0"/>
              </a:rPr>
              <a:pPr/>
              <a:t>27</a:t>
            </a:fld>
            <a:endParaRPr lang="en-US" smtClean="0">
              <a:latin typeface="Arial" pitchFamily="34" charset="0"/>
              <a:cs typeface="Arial" pitchFamily="34" charset="0"/>
            </a:endParaRPr>
          </a:p>
        </p:txBody>
      </p:sp>
      <p:sp>
        <p:nvSpPr>
          <p:cNvPr id="20484" name="Rectangle 3"/>
          <p:cNvSpPr>
            <a:spLocks noGrp="1" noChangeArrowheads="1"/>
          </p:cNvSpPr>
          <p:nvPr>
            <p:ph type="body" idx="1"/>
          </p:nvPr>
        </p:nvSpPr>
        <p:spPr/>
        <p:txBody>
          <a:bodyPr/>
          <a:lstStyle/>
          <a:p>
            <a:pPr eaLnBrk="1" hangingPunct="1">
              <a:lnSpc>
                <a:spcPct val="90000"/>
              </a:lnSpc>
            </a:pPr>
            <a:r>
              <a:rPr lang="en-US" altLang="ja-JP" sz="2000" dirty="0" smtClean="0">
                <a:ea typeface="ＭＳ Ｐゴシック" pitchFamily="34" charset="-128"/>
              </a:rPr>
              <a:t>Not good for vision-impaired users</a:t>
            </a:r>
          </a:p>
          <a:p>
            <a:pPr eaLnBrk="1" hangingPunct="1">
              <a:lnSpc>
                <a:spcPct val="90000"/>
              </a:lnSpc>
            </a:pPr>
            <a:r>
              <a:rPr lang="en-US" altLang="ja-JP" sz="2000" dirty="0" smtClean="0">
                <a:ea typeface="ＭＳ Ｐゴシック" pitchFamily="34" charset="-128"/>
              </a:rPr>
              <a:t>Spatial or visual representations can be too spread out forcing valuable information off-screen causing scrolling or multiple actions</a:t>
            </a:r>
          </a:p>
          <a:p>
            <a:pPr lvl="1" eaLnBrk="1" hangingPunct="1">
              <a:lnSpc>
                <a:spcPct val="90000"/>
              </a:lnSpc>
            </a:pPr>
            <a:r>
              <a:rPr lang="en-US" altLang="ja-JP" sz="1800" dirty="0" smtClean="0">
                <a:ea typeface="ＭＳ Ｐゴシック" pitchFamily="34" charset="-128"/>
              </a:rPr>
              <a:t>Table vs. plot; table vs. icons;  program text vs. flowchart</a:t>
            </a:r>
          </a:p>
          <a:p>
            <a:pPr eaLnBrk="1" hangingPunct="1">
              <a:lnSpc>
                <a:spcPct val="90000"/>
              </a:lnSpc>
            </a:pPr>
            <a:r>
              <a:rPr lang="en-US" altLang="ja-JP" sz="2000" dirty="0" smtClean="0">
                <a:ea typeface="ＭＳ Ｐゴシック" pitchFamily="34" charset="-128"/>
              </a:rPr>
              <a:t>Users must learn the graphical representations</a:t>
            </a:r>
          </a:p>
          <a:p>
            <a:pPr lvl="1" eaLnBrk="1" hangingPunct="1">
              <a:lnSpc>
                <a:spcPct val="90000"/>
              </a:lnSpc>
            </a:pPr>
            <a:r>
              <a:rPr lang="en-US" altLang="ja-JP" sz="1800" dirty="0" smtClean="0">
                <a:ea typeface="ＭＳ Ｐゴシック" pitchFamily="34" charset="-128"/>
              </a:rPr>
              <a:t>Do you understand the meaning of various icons around you?</a:t>
            </a:r>
          </a:p>
          <a:p>
            <a:pPr eaLnBrk="1" hangingPunct="1">
              <a:lnSpc>
                <a:spcPct val="90000"/>
              </a:lnSpc>
            </a:pPr>
            <a:r>
              <a:rPr lang="en-US" altLang="ja-JP" sz="2000" dirty="0" smtClean="0">
                <a:ea typeface="ＭＳ Ｐゴシック" pitchFamily="34" charset="-128"/>
              </a:rPr>
              <a:t>The visual representation may be misleading</a:t>
            </a:r>
          </a:p>
          <a:p>
            <a:pPr lvl="1" eaLnBrk="1" hangingPunct="1">
              <a:lnSpc>
                <a:spcPct val="90000"/>
              </a:lnSpc>
            </a:pPr>
            <a:r>
              <a:rPr lang="en-US" altLang="ja-JP" sz="1800" dirty="0" smtClean="0">
                <a:ea typeface="ＭＳ Ｐゴシック" pitchFamily="34" charset="-128"/>
              </a:rPr>
              <a:t>Drawing incorrect conclusion </a:t>
            </a:r>
          </a:p>
          <a:p>
            <a:pPr eaLnBrk="1" hangingPunct="1">
              <a:lnSpc>
                <a:spcPct val="90000"/>
              </a:lnSpc>
            </a:pPr>
            <a:r>
              <a:rPr lang="en-US" altLang="ja-JP" sz="2000" dirty="0" smtClean="0">
                <a:ea typeface="ＭＳ Ｐゴシック" pitchFamily="34" charset="-128"/>
              </a:rPr>
              <a:t>Typing commands with the keyboard my be faster</a:t>
            </a:r>
          </a:p>
          <a:p>
            <a:pPr lvl="1" eaLnBrk="1" hangingPunct="1">
              <a:lnSpc>
                <a:spcPct val="90000"/>
              </a:lnSpc>
            </a:pPr>
            <a:r>
              <a:rPr lang="en-US" altLang="ja-JP" sz="1800" dirty="0" smtClean="0">
                <a:ea typeface="ＭＳ Ｐゴシック" pitchFamily="34" charset="-128"/>
              </a:rPr>
              <a:t>Keyboard maybe more direct device in some cases.</a:t>
            </a:r>
          </a:p>
          <a:p>
            <a:pPr eaLnBrk="1" hangingPunct="1">
              <a:lnSpc>
                <a:spcPct val="90000"/>
              </a:lnSpc>
            </a:pPr>
            <a:r>
              <a:rPr lang="en-US" altLang="ja-JP" sz="2000" dirty="0" smtClean="0">
                <a:ea typeface="ＭＳ Ｐゴシック" pitchFamily="34" charset="-128"/>
              </a:rPr>
              <a:t>Choosing the right objects and actions for DM maybe difficult</a:t>
            </a:r>
          </a:p>
          <a:p>
            <a:pPr eaLnBrk="1" hangingPunct="1">
              <a:lnSpc>
                <a:spcPct val="90000"/>
              </a:lnSpc>
            </a:pPr>
            <a:r>
              <a:rPr lang="en-US" altLang="ja-JP" sz="2000" dirty="0" smtClean="0">
                <a:ea typeface="ＭＳ Ｐゴシック" pitchFamily="34" charset="-128"/>
              </a:rPr>
              <a:t>Web-based implementers face further challenges because of the limitations of HTML</a:t>
            </a:r>
          </a:p>
        </p:txBody>
      </p:sp>
      <p:sp>
        <p:nvSpPr>
          <p:cNvPr id="7" name="Title 6"/>
          <p:cNvSpPr>
            <a:spLocks noGrp="1"/>
          </p:cNvSpPr>
          <p:nvPr>
            <p:ph type="title"/>
          </p:nvPr>
        </p:nvSpPr>
        <p:spPr/>
        <p:txBody>
          <a:bodyPr/>
          <a:lstStyle/>
          <a:p>
            <a:r>
              <a:rPr lang="en-US" altLang="ja-JP" dirty="0" smtClean="0">
                <a:ea typeface="ＭＳ Ｐゴシック" pitchFamily="34" charset="-128"/>
              </a:rPr>
              <a:t>Problems with Direct Manipulation</a:t>
            </a:r>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0"/>
          </p:nvPr>
        </p:nvSpPr>
        <p:spPr>
          <a:noFill/>
        </p:spPr>
        <p:txBody>
          <a:bodyPr/>
          <a:lstStyle/>
          <a:p>
            <a:fld id="{D92D2619-B873-4F56-A65D-954B4FAC3F02}" type="slidenum">
              <a:rPr lang="en-US" smtClean="0">
                <a:latin typeface="Arial" pitchFamily="34" charset="0"/>
                <a:cs typeface="Arial" pitchFamily="34" charset="0"/>
              </a:rPr>
              <a:pPr/>
              <a:t>28</a:t>
            </a:fld>
            <a:endParaRPr lang="en-US" smtClean="0">
              <a:latin typeface="Arial" pitchFamily="34" charset="0"/>
              <a:cs typeface="Arial" pitchFamily="34" charset="0"/>
            </a:endParaRPr>
          </a:p>
        </p:txBody>
      </p:sp>
      <p:sp>
        <p:nvSpPr>
          <p:cNvPr id="24580" name="Rectangle 3"/>
          <p:cNvSpPr>
            <a:spLocks noGrp="1" noChangeArrowheads="1"/>
          </p:cNvSpPr>
          <p:nvPr>
            <p:ph type="body" idx="1"/>
          </p:nvPr>
        </p:nvSpPr>
        <p:spPr>
          <a:xfrm>
            <a:off x="381000" y="1219200"/>
            <a:ext cx="8305800" cy="5257800"/>
          </a:xfrm>
        </p:spPr>
        <p:txBody>
          <a:bodyPr/>
          <a:lstStyle/>
          <a:p>
            <a:pPr eaLnBrk="1" hangingPunct="1">
              <a:lnSpc>
                <a:spcPct val="80000"/>
              </a:lnSpc>
            </a:pPr>
            <a:r>
              <a:rPr lang="en-US" altLang="ja-JP" sz="2400" smtClean="0">
                <a:ea typeface="ＭＳ Ｐゴシック" pitchFamily="34" charset="-128"/>
              </a:rPr>
              <a:t>Some designers dream about building interfaces that approach the richness of 3D reality</a:t>
            </a:r>
          </a:p>
          <a:p>
            <a:pPr eaLnBrk="1" hangingPunct="1">
              <a:lnSpc>
                <a:spcPct val="80000"/>
              </a:lnSpc>
            </a:pPr>
            <a:r>
              <a:rPr lang="en-US" altLang="ja-JP" sz="2400" smtClean="0">
                <a:ea typeface="ＭＳ Ｐゴシック" pitchFamily="34" charset="-128"/>
              </a:rPr>
              <a:t>Some 3D prototypes only add clutter and limit navigation. e.g., slow down performance in 3D interfaces</a:t>
            </a:r>
          </a:p>
          <a:p>
            <a:pPr eaLnBrk="1" hangingPunct="1">
              <a:lnSpc>
                <a:spcPct val="80000"/>
              </a:lnSpc>
            </a:pPr>
            <a:r>
              <a:rPr lang="en-US" altLang="ja-JP" sz="2400" smtClean="0">
                <a:ea typeface="ＭＳ Ｐゴシック" pitchFamily="34" charset="-128"/>
              </a:rPr>
              <a:t>“Pure” 3D interfaces have strong utility in some contexts, e.g., medical, architectural, product design, scientific visualization.</a:t>
            </a:r>
          </a:p>
          <a:p>
            <a:pPr eaLnBrk="1" hangingPunct="1">
              <a:lnSpc>
                <a:spcPct val="80000"/>
              </a:lnSpc>
            </a:pPr>
            <a:r>
              <a:rPr lang="en-US" altLang="ja-JP" sz="2400" smtClean="0">
                <a:ea typeface="ＭＳ Ｐゴシック" pitchFamily="34" charset="-128"/>
              </a:rPr>
              <a:t>Successful applications of 3D representations are game environments</a:t>
            </a:r>
          </a:p>
          <a:p>
            <a:pPr lvl="1" eaLnBrk="1" hangingPunct="1">
              <a:lnSpc>
                <a:spcPct val="80000"/>
              </a:lnSpc>
            </a:pPr>
            <a:r>
              <a:rPr lang="en-US" altLang="ja-JP" smtClean="0">
                <a:ea typeface="ＭＳ Ｐゴシック" pitchFamily="34" charset="-128"/>
              </a:rPr>
              <a:t>First person games in which users patrol city street</a:t>
            </a:r>
          </a:p>
          <a:p>
            <a:pPr lvl="1" eaLnBrk="1" hangingPunct="1">
              <a:lnSpc>
                <a:spcPct val="80000"/>
              </a:lnSpc>
            </a:pPr>
            <a:r>
              <a:rPr lang="en-US" altLang="ja-JP" smtClean="0">
                <a:ea typeface="ＭＳ Ｐゴシック" pitchFamily="34" charset="-128"/>
              </a:rPr>
              <a:t>Users choose avatars (</a:t>
            </a:r>
            <a:r>
              <a:rPr lang="en-GB" altLang="ja-JP" smtClean="0">
                <a:ea typeface="ＭＳ Ｐゴシック" pitchFamily="34" charset="-128"/>
              </a:rPr>
              <a:t>object representing the user) </a:t>
            </a:r>
            <a:r>
              <a:rPr lang="en-US" altLang="ja-JP" smtClean="0">
                <a:ea typeface="ＭＳ Ｐゴシック" pitchFamily="34" charset="-128"/>
              </a:rPr>
              <a:t>to represent themselves in multiplayer 3-D worlds. e.g., ActiveWorlds</a:t>
            </a:r>
          </a:p>
        </p:txBody>
      </p:sp>
      <p:sp>
        <p:nvSpPr>
          <p:cNvPr id="5" name="Title 4"/>
          <p:cNvSpPr>
            <a:spLocks noGrp="1"/>
          </p:cNvSpPr>
          <p:nvPr>
            <p:ph type="title"/>
          </p:nvPr>
        </p:nvSpPr>
        <p:spPr/>
        <p:txBody>
          <a:bodyPr/>
          <a:lstStyle/>
          <a:p>
            <a:r>
              <a:rPr lang="en-US" altLang="ja-JP" dirty="0" smtClean="0">
                <a:ea typeface="ＭＳ Ｐゴシック" pitchFamily="34" charset="-128"/>
              </a:rPr>
              <a:t>3D Interfaces</a:t>
            </a:r>
            <a:endParaRPr lang="en-US"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0"/>
          </p:nvPr>
        </p:nvSpPr>
        <p:spPr>
          <a:noFill/>
        </p:spPr>
        <p:txBody>
          <a:bodyPr/>
          <a:lstStyle/>
          <a:p>
            <a:fld id="{A3344A26-CEAA-4E32-AF6F-F9285924667A}" type="slidenum">
              <a:rPr lang="en-US" smtClean="0">
                <a:latin typeface="Arial" pitchFamily="34" charset="0"/>
                <a:cs typeface="Arial" pitchFamily="34" charset="0"/>
              </a:rPr>
              <a:pPr/>
              <a:t>29</a:t>
            </a:fld>
            <a:endParaRPr lang="en-US" smtClean="0">
              <a:latin typeface="Arial" pitchFamily="34" charset="0"/>
              <a:cs typeface="Arial" pitchFamily="34" charset="0"/>
            </a:endParaRPr>
          </a:p>
        </p:txBody>
      </p:sp>
      <p:sp>
        <p:nvSpPr>
          <p:cNvPr id="26628" name="Rectangle 3"/>
          <p:cNvSpPr>
            <a:spLocks noGrp="1" noChangeArrowheads="1"/>
          </p:cNvSpPr>
          <p:nvPr>
            <p:ph type="body" idx="1"/>
          </p:nvPr>
        </p:nvSpPr>
        <p:spPr/>
        <p:txBody>
          <a:bodyPr/>
          <a:lstStyle/>
          <a:p>
            <a:pPr marL="533400" indent="-533400" eaLnBrk="1" hangingPunct="1">
              <a:buFont typeface="Wingdings" pitchFamily="2" charset="2"/>
              <a:buNone/>
            </a:pPr>
            <a:r>
              <a:rPr lang="en-US" altLang="ja-JP" sz="2400" b="1" smtClean="0">
                <a:ea typeface="ＭＳ Ｐゴシック" pitchFamily="34" charset="-128"/>
              </a:rPr>
              <a:t>Features for effective 3D </a:t>
            </a:r>
          </a:p>
          <a:p>
            <a:pPr marL="914400" lvl="1" indent="-457200" eaLnBrk="1" hangingPunct="1"/>
            <a:r>
              <a:rPr lang="en-US" altLang="ja-JP" sz="2000" smtClean="0">
                <a:ea typeface="ＭＳ Ｐゴシック" pitchFamily="34" charset="-128"/>
              </a:rPr>
              <a:t>Use shadows, perspective, and other 3D techniques carefully.</a:t>
            </a:r>
          </a:p>
          <a:p>
            <a:pPr marL="914400" lvl="1" indent="-457200" eaLnBrk="1" hangingPunct="1"/>
            <a:r>
              <a:rPr lang="en-US" altLang="ja-JP" sz="2000" smtClean="0">
                <a:ea typeface="ＭＳ Ｐゴシック" pitchFamily="34" charset="-128"/>
              </a:rPr>
              <a:t>Minimize the number of navigation steps for users to accomplish their tasks.</a:t>
            </a:r>
          </a:p>
          <a:p>
            <a:pPr marL="914400" lvl="1" indent="-457200" eaLnBrk="1" hangingPunct="1"/>
            <a:r>
              <a:rPr lang="en-US" altLang="ja-JP" sz="2000" smtClean="0">
                <a:ea typeface="ＭＳ Ｐゴシック" pitchFamily="34" charset="-128"/>
              </a:rPr>
              <a:t>Keep text readable.</a:t>
            </a:r>
          </a:p>
          <a:p>
            <a:pPr marL="914400" lvl="1" indent="-457200" eaLnBrk="1" hangingPunct="1"/>
            <a:r>
              <a:rPr lang="en-US" altLang="ja-JP" sz="2000" smtClean="0">
                <a:ea typeface="ＭＳ Ｐゴシック" pitchFamily="34" charset="-128"/>
              </a:rPr>
              <a:t>Avoid unnecessary visual clutter, distraction, contrast shifts, and reflections.</a:t>
            </a:r>
          </a:p>
          <a:p>
            <a:pPr marL="914400" lvl="1" indent="-457200" eaLnBrk="1" hangingPunct="1"/>
            <a:r>
              <a:rPr lang="en-US" altLang="ja-JP" sz="2000" smtClean="0">
                <a:ea typeface="ＭＳ Ｐゴシック" pitchFamily="34" charset="-128"/>
              </a:rPr>
              <a:t>Simplify user movement.</a:t>
            </a:r>
          </a:p>
          <a:p>
            <a:pPr marL="914400" lvl="1" indent="-457200" eaLnBrk="1" hangingPunct="1"/>
            <a:r>
              <a:rPr lang="en-US" altLang="ja-JP" sz="2000" smtClean="0">
                <a:ea typeface="ＭＳ Ｐゴシック" pitchFamily="34" charset="-128"/>
              </a:rPr>
              <a:t>Prevent errors.</a:t>
            </a:r>
          </a:p>
          <a:p>
            <a:pPr marL="914400" lvl="1" indent="-457200" eaLnBrk="1" hangingPunct="1"/>
            <a:r>
              <a:rPr lang="en-US" altLang="ja-JP" sz="2000" smtClean="0">
                <a:ea typeface="ＭＳ Ｐゴシック" pitchFamily="34" charset="-128"/>
              </a:rPr>
              <a:t>Simplify object movement</a:t>
            </a:r>
          </a:p>
          <a:p>
            <a:pPr marL="914400" lvl="1" indent="-457200" eaLnBrk="1" hangingPunct="1"/>
            <a:r>
              <a:rPr lang="en-US" altLang="ja-JP" sz="2000" smtClean="0">
                <a:ea typeface="ＭＳ Ｐゴシック" pitchFamily="34" charset="-128"/>
              </a:rPr>
              <a:t>Organize groups of items in aligned structures to allow rapid visual search.</a:t>
            </a:r>
          </a:p>
        </p:txBody>
      </p:sp>
      <p:sp>
        <p:nvSpPr>
          <p:cNvPr id="6" name="Title 4"/>
          <p:cNvSpPr>
            <a:spLocks noGrp="1"/>
          </p:cNvSpPr>
          <p:nvPr>
            <p:ph type="title"/>
          </p:nvPr>
        </p:nvSpPr>
        <p:spPr>
          <a:xfrm>
            <a:off x="381000" y="0"/>
            <a:ext cx="8382000" cy="1066800"/>
          </a:xfrm>
        </p:spPr>
        <p:txBody>
          <a:bodyPr/>
          <a:lstStyle/>
          <a:p>
            <a:r>
              <a:rPr lang="en-US" altLang="ja-JP" dirty="0" smtClean="0">
                <a:ea typeface="ＭＳ Ｐゴシック" pitchFamily="34" charset="-128"/>
              </a:rPr>
              <a:t>3D Interfaces</a:t>
            </a:r>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Slide Number Placeholder 5"/>
          <p:cNvSpPr>
            <a:spLocks noGrp="1"/>
          </p:cNvSpPr>
          <p:nvPr>
            <p:ph type="sldNum" sz="quarter" idx="4294967295"/>
          </p:nvPr>
        </p:nvSpPr>
        <p:spPr>
          <a:xfrm>
            <a:off x="500063" y="6348413"/>
            <a:ext cx="2133600" cy="476250"/>
          </a:xfrm>
          <a:prstGeom prst="rect">
            <a:avLst/>
          </a:prstGeom>
          <a:noFill/>
        </p:spPr>
        <p:txBody>
          <a:bodyPr/>
          <a:lstStyle/>
          <a:p>
            <a:fld id="{683FCF86-3AFC-4206-85F3-58C80480271D}" type="slidenum">
              <a:rPr lang="en-US" smtClean="0">
                <a:latin typeface="Arial" pitchFamily="34" charset="0"/>
                <a:cs typeface="Arial" pitchFamily="34" charset="0"/>
              </a:rPr>
              <a:pPr/>
              <a:t>3</a:t>
            </a:fld>
            <a:endParaRPr lang="en-US" smtClean="0">
              <a:latin typeface="Arial" pitchFamily="34" charset="0"/>
              <a:cs typeface="Arial" pitchFamily="34" charset="0"/>
            </a:endParaRPr>
          </a:p>
        </p:txBody>
      </p:sp>
      <p:sp>
        <p:nvSpPr>
          <p:cNvPr id="5124" name="Rectangle 2"/>
          <p:cNvSpPr>
            <a:spLocks noGrp="1" noChangeArrowheads="1"/>
          </p:cNvSpPr>
          <p:nvPr>
            <p:ph type="title"/>
          </p:nvPr>
        </p:nvSpPr>
        <p:spPr/>
        <p:txBody>
          <a:bodyPr/>
          <a:lstStyle/>
          <a:p>
            <a:pPr eaLnBrk="1" hangingPunct="1"/>
            <a:r>
              <a:rPr lang="en-US" smtClean="0"/>
              <a:t>Interaction styles</a:t>
            </a:r>
          </a:p>
        </p:txBody>
      </p:sp>
      <p:sp>
        <p:nvSpPr>
          <p:cNvPr id="5125" name="Rectangle 3"/>
          <p:cNvSpPr>
            <a:spLocks noGrp="1" noChangeArrowheads="1"/>
          </p:cNvSpPr>
          <p:nvPr>
            <p:ph type="body" idx="1"/>
          </p:nvPr>
        </p:nvSpPr>
        <p:spPr/>
        <p:txBody>
          <a:bodyPr/>
          <a:lstStyle/>
          <a:p>
            <a:pPr eaLnBrk="1" hangingPunct="1">
              <a:lnSpc>
                <a:spcPct val="90000"/>
              </a:lnSpc>
            </a:pPr>
            <a:r>
              <a:rPr lang="en-US" sz="1800" dirty="0" smtClean="0"/>
              <a:t>Interaction styles are different ways a user can communicate with a computer system and a computer system can communicate with a user. </a:t>
            </a:r>
          </a:p>
          <a:p>
            <a:pPr eaLnBrk="1" hangingPunct="1">
              <a:lnSpc>
                <a:spcPct val="90000"/>
              </a:lnSpc>
            </a:pPr>
            <a:endParaRPr lang="en-US" sz="1800" dirty="0" smtClean="0"/>
          </a:p>
          <a:p>
            <a:pPr eaLnBrk="1" hangingPunct="1">
              <a:lnSpc>
                <a:spcPct val="90000"/>
              </a:lnSpc>
            </a:pPr>
            <a:r>
              <a:rPr lang="en-US" sz="1800" dirty="0" smtClean="0"/>
              <a:t>An interaction style is a collection of UI controls and their associated behavior. </a:t>
            </a:r>
          </a:p>
          <a:p>
            <a:pPr eaLnBrk="1" hangingPunct="1">
              <a:lnSpc>
                <a:spcPct val="90000"/>
              </a:lnSpc>
            </a:pPr>
            <a:endParaRPr lang="en-US" sz="1800" dirty="0" smtClean="0"/>
          </a:p>
          <a:p>
            <a:pPr eaLnBrk="1" hangingPunct="1">
              <a:lnSpc>
                <a:spcPct val="90000"/>
              </a:lnSpc>
            </a:pPr>
            <a:r>
              <a:rPr lang="en-US" sz="1800" dirty="0" smtClean="0"/>
              <a:t>The interaction style provides both the look (appearance) and feel (behavior) of the UI components, indicating the way a user will communicate with the system. </a:t>
            </a:r>
          </a:p>
          <a:p>
            <a:pPr eaLnBrk="1" hangingPunct="1">
              <a:lnSpc>
                <a:spcPct val="90000"/>
              </a:lnSpc>
            </a:pPr>
            <a:endParaRPr lang="en-US" sz="1800" dirty="0" smtClean="0"/>
          </a:p>
          <a:p>
            <a:pPr eaLnBrk="1" hangingPunct="1">
              <a:lnSpc>
                <a:spcPct val="90000"/>
              </a:lnSpc>
            </a:pPr>
            <a:r>
              <a:rPr lang="en-US" sz="1800" dirty="0" smtClean="0"/>
              <a:t>Five primary interaction styles</a:t>
            </a:r>
          </a:p>
          <a:p>
            <a:pPr lvl="1" eaLnBrk="1" hangingPunct="1">
              <a:lnSpc>
                <a:spcPct val="90000"/>
              </a:lnSpc>
            </a:pPr>
            <a:r>
              <a:rPr lang="en-US" sz="1600" dirty="0" smtClean="0"/>
              <a:t>Command line </a:t>
            </a:r>
          </a:p>
          <a:p>
            <a:pPr lvl="1" eaLnBrk="1" hangingPunct="1">
              <a:lnSpc>
                <a:spcPct val="90000"/>
              </a:lnSpc>
            </a:pPr>
            <a:r>
              <a:rPr lang="en-US" sz="1600" dirty="0" smtClean="0"/>
              <a:t>Menu selection </a:t>
            </a:r>
          </a:p>
          <a:p>
            <a:pPr lvl="1" eaLnBrk="1" hangingPunct="1">
              <a:lnSpc>
                <a:spcPct val="90000"/>
              </a:lnSpc>
            </a:pPr>
            <a:r>
              <a:rPr lang="en-US" sz="1600" dirty="0" smtClean="0"/>
              <a:t>Form-</a:t>
            </a:r>
            <a:r>
              <a:rPr lang="en-US" sz="1600" dirty="0" err="1" smtClean="0"/>
              <a:t>ﬁll</a:t>
            </a:r>
            <a:r>
              <a:rPr lang="en-US" sz="1600" dirty="0" smtClean="0"/>
              <a:t> </a:t>
            </a:r>
          </a:p>
          <a:p>
            <a:pPr lvl="1" eaLnBrk="1" hangingPunct="1">
              <a:lnSpc>
                <a:spcPct val="90000"/>
              </a:lnSpc>
            </a:pPr>
            <a:r>
              <a:rPr lang="en-US" sz="1600" dirty="0" smtClean="0"/>
              <a:t>Direct manipulation </a:t>
            </a:r>
          </a:p>
          <a:p>
            <a:pPr lvl="1" eaLnBrk="1" hangingPunct="1">
              <a:lnSpc>
                <a:spcPct val="90000"/>
              </a:lnSpc>
            </a:pPr>
            <a:r>
              <a:rPr lang="en-US" sz="1600" dirty="0" smtClean="0"/>
              <a:t>Anthropomorphic (natural language)</a:t>
            </a:r>
          </a:p>
          <a:p>
            <a:pPr eaLnBrk="1" hangingPunct="1">
              <a:lnSpc>
                <a:spcPct val="90000"/>
              </a:lnSpc>
            </a:pPr>
            <a:endParaRPr lang="en-US" sz="18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0"/>
          </p:nvPr>
        </p:nvSpPr>
        <p:spPr>
          <a:noFill/>
        </p:spPr>
        <p:txBody>
          <a:bodyPr/>
          <a:lstStyle/>
          <a:p>
            <a:fld id="{144EDD92-B985-4473-B42F-7C225029445C}" type="slidenum">
              <a:rPr lang="en-US" smtClean="0">
                <a:latin typeface="Arial" pitchFamily="34" charset="0"/>
                <a:cs typeface="Arial" pitchFamily="34" charset="0"/>
              </a:rPr>
              <a:pPr/>
              <a:t>30</a:t>
            </a:fld>
            <a:endParaRPr lang="en-US" smtClean="0">
              <a:latin typeface="Arial" pitchFamily="34" charset="0"/>
              <a:cs typeface="Arial" pitchFamily="34" charset="0"/>
            </a:endParaRPr>
          </a:p>
        </p:txBody>
      </p:sp>
      <p:sp>
        <p:nvSpPr>
          <p:cNvPr id="27652" name="Rectangle 3"/>
          <p:cNvSpPr>
            <a:spLocks noGrp="1" noChangeArrowheads="1"/>
          </p:cNvSpPr>
          <p:nvPr>
            <p:ph type="body" idx="1"/>
          </p:nvPr>
        </p:nvSpPr>
        <p:spPr>
          <a:xfrm>
            <a:off x="381000" y="1219200"/>
            <a:ext cx="8305800" cy="5334000"/>
          </a:xfrm>
        </p:spPr>
        <p:txBody>
          <a:bodyPr/>
          <a:lstStyle/>
          <a:p>
            <a:pPr eaLnBrk="1" hangingPunct="1">
              <a:buFont typeface="Wingdings" pitchFamily="2" charset="2"/>
              <a:buNone/>
            </a:pPr>
            <a:r>
              <a:rPr lang="en-US" altLang="ja-JP" dirty="0" smtClean="0">
                <a:ea typeface="ＭＳ Ｐゴシック" pitchFamily="34" charset="-128"/>
              </a:rPr>
              <a:t>Guidelines for inclusion of </a:t>
            </a:r>
            <a:r>
              <a:rPr lang="en-US" altLang="ja-JP" i="1" dirty="0" smtClean="0">
                <a:ea typeface="ＭＳ Ｐゴシック" pitchFamily="34" charset="-128"/>
              </a:rPr>
              <a:t>enhanced</a:t>
            </a:r>
            <a:r>
              <a:rPr lang="en-US" altLang="ja-JP" dirty="0" smtClean="0">
                <a:ea typeface="ＭＳ Ｐゴシック" pitchFamily="34" charset="-128"/>
              </a:rPr>
              <a:t> 3D features:</a:t>
            </a:r>
          </a:p>
          <a:p>
            <a:pPr lvl="1" eaLnBrk="1" hangingPunct="1"/>
            <a:r>
              <a:rPr lang="en-US" altLang="ja-JP" dirty="0" smtClean="0">
                <a:ea typeface="ＭＳ Ｐゴシック" pitchFamily="34" charset="-128"/>
              </a:rPr>
              <a:t>Provide overviews so users can see the big picture</a:t>
            </a:r>
          </a:p>
          <a:p>
            <a:pPr lvl="1" eaLnBrk="1" hangingPunct="1"/>
            <a:r>
              <a:rPr lang="en-US" altLang="ja-JP" dirty="0" smtClean="0">
                <a:ea typeface="ＭＳ Ｐゴシック" pitchFamily="34" charset="-128"/>
              </a:rPr>
              <a:t>Offer X-ray vision so users can see into or beyond objects.</a:t>
            </a:r>
          </a:p>
          <a:p>
            <a:pPr lvl="1" eaLnBrk="1" hangingPunct="1"/>
            <a:r>
              <a:rPr lang="en-US" altLang="ja-JP" dirty="0" smtClean="0">
                <a:ea typeface="ＭＳ Ｐゴシック" pitchFamily="34" charset="-128"/>
              </a:rPr>
              <a:t>Provide history keeping (recording, undoing, replaying)</a:t>
            </a:r>
          </a:p>
          <a:p>
            <a:pPr lvl="1" eaLnBrk="1" hangingPunct="1"/>
            <a:r>
              <a:rPr lang="en-US" altLang="ja-JP" dirty="0" smtClean="0">
                <a:ea typeface="ＭＳ Ｐゴシック" pitchFamily="34" charset="-128"/>
              </a:rPr>
              <a:t>Permit rich user actions on objects (save, copy, annotate, share, send)</a:t>
            </a:r>
          </a:p>
          <a:p>
            <a:pPr lvl="1" eaLnBrk="1" hangingPunct="1"/>
            <a:r>
              <a:rPr lang="en-US" altLang="ja-JP" dirty="0" smtClean="0">
                <a:ea typeface="ＭＳ Ｐゴシック" pitchFamily="34" charset="-128"/>
              </a:rPr>
              <a:t>Offer tools to select, and mark.</a:t>
            </a:r>
          </a:p>
          <a:p>
            <a:pPr lvl="1" eaLnBrk="1" hangingPunct="1"/>
            <a:r>
              <a:rPr lang="en-US" altLang="ja-JP" dirty="0" smtClean="0">
                <a:ea typeface="ＭＳ Ｐゴシック" pitchFamily="34" charset="-128"/>
              </a:rPr>
              <a:t>Support zooming and movement</a:t>
            </a:r>
          </a:p>
          <a:p>
            <a:pPr lvl="1" eaLnBrk="1" hangingPunct="1"/>
            <a:endParaRPr lang="en-US" altLang="ja-JP" sz="2000" dirty="0" smtClean="0">
              <a:ea typeface="ＭＳ Ｐゴシック" pitchFamily="34" charset="-128"/>
            </a:endParaRPr>
          </a:p>
        </p:txBody>
      </p:sp>
      <p:sp>
        <p:nvSpPr>
          <p:cNvPr id="6" name="Title 4"/>
          <p:cNvSpPr>
            <a:spLocks noGrp="1"/>
          </p:cNvSpPr>
          <p:nvPr>
            <p:ph type="title"/>
          </p:nvPr>
        </p:nvSpPr>
        <p:spPr>
          <a:xfrm>
            <a:off x="381000" y="0"/>
            <a:ext cx="8382000" cy="1066800"/>
          </a:xfrm>
        </p:spPr>
        <p:txBody>
          <a:bodyPr/>
          <a:lstStyle/>
          <a:p>
            <a:r>
              <a:rPr lang="en-US" altLang="ja-JP" dirty="0" smtClean="0">
                <a:ea typeface="ＭＳ Ｐゴシック" pitchFamily="34" charset="-128"/>
              </a:rPr>
              <a:t>3D Interfaces</a:t>
            </a:r>
            <a:endParaRPr lang="en-US"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0"/>
          </p:nvPr>
        </p:nvSpPr>
        <p:spPr>
          <a:noFill/>
        </p:spPr>
        <p:txBody>
          <a:bodyPr/>
          <a:lstStyle/>
          <a:p>
            <a:fld id="{A2BCE520-14CC-46A7-87D0-AA7CEA1796A5}" type="slidenum">
              <a:rPr lang="en-US" smtClean="0">
                <a:latin typeface="Arial" pitchFamily="34" charset="0"/>
                <a:cs typeface="Arial" pitchFamily="34" charset="0"/>
              </a:rPr>
              <a:pPr/>
              <a:t>31</a:t>
            </a:fld>
            <a:endParaRPr lang="en-US" smtClean="0">
              <a:latin typeface="Arial" pitchFamily="34" charset="0"/>
              <a:cs typeface="Arial" pitchFamily="34" charset="0"/>
            </a:endParaRPr>
          </a:p>
        </p:txBody>
      </p:sp>
      <p:sp>
        <p:nvSpPr>
          <p:cNvPr id="29700" name="Rectangle 3"/>
          <p:cNvSpPr>
            <a:spLocks noGrp="1" noChangeArrowheads="1"/>
          </p:cNvSpPr>
          <p:nvPr>
            <p:ph type="body" idx="1"/>
          </p:nvPr>
        </p:nvSpPr>
        <p:spPr>
          <a:xfrm>
            <a:off x="304800" y="1295400"/>
            <a:ext cx="8650288" cy="5181600"/>
          </a:xfrm>
        </p:spPr>
        <p:txBody>
          <a:bodyPr/>
          <a:lstStyle/>
          <a:p>
            <a:pPr eaLnBrk="1" hangingPunct="1">
              <a:lnSpc>
                <a:spcPct val="90000"/>
              </a:lnSpc>
            </a:pPr>
            <a:r>
              <a:rPr lang="en-US" altLang="ja-JP" i="1" smtClean="0">
                <a:ea typeface="ＭＳ Ｐゴシック" pitchFamily="34" charset="-128"/>
              </a:rPr>
              <a:t>Virtual reality</a:t>
            </a:r>
            <a:r>
              <a:rPr lang="en-US" altLang="ja-JP" smtClean="0">
                <a:ea typeface="ＭＳ Ｐゴシック" pitchFamily="34" charset="-128"/>
              </a:rPr>
              <a:t> puts users in an electronic environment in which the normal surroundings are blocked out by a head-mounted display.</a:t>
            </a:r>
          </a:p>
          <a:p>
            <a:pPr eaLnBrk="1" hangingPunct="1">
              <a:lnSpc>
                <a:spcPct val="90000"/>
              </a:lnSpc>
            </a:pPr>
            <a:r>
              <a:rPr lang="en-US" altLang="ja-JP" smtClean="0">
                <a:ea typeface="ＭＳ Ｐゴシック" pitchFamily="34" charset="-128"/>
              </a:rPr>
              <a:t>It breaks the physical limitations of space and allow users to act as though they were somewhere else. </a:t>
            </a:r>
          </a:p>
          <a:p>
            <a:pPr eaLnBrk="1" hangingPunct="1">
              <a:lnSpc>
                <a:spcPct val="90000"/>
              </a:lnSpc>
            </a:pPr>
            <a:r>
              <a:rPr lang="en-US" altLang="ja-JP" smtClean="0">
                <a:ea typeface="ＭＳ Ｐゴシック" pitchFamily="34" charset="-128"/>
              </a:rPr>
              <a:t>Imagine a 3D design view of a building on a display; and then using a head-mounted display, virtually walking through the doors</a:t>
            </a:r>
            <a:endParaRPr lang="en-US" altLang="ja-JP" sz="2900" smtClean="0">
              <a:ea typeface="ＭＳ Ｐゴシック" pitchFamily="34" charset="-128"/>
            </a:endParaRPr>
          </a:p>
          <a:p>
            <a:pPr eaLnBrk="1" hangingPunct="1">
              <a:lnSpc>
                <a:spcPct val="90000"/>
              </a:lnSpc>
            </a:pPr>
            <a:r>
              <a:rPr lang="en-US" altLang="ja-JP" smtClean="0">
                <a:ea typeface="ＭＳ Ｐゴシック" pitchFamily="34" charset="-128"/>
              </a:rPr>
              <a:t>Successful Examples:</a:t>
            </a:r>
          </a:p>
          <a:p>
            <a:pPr lvl="1" eaLnBrk="1" hangingPunct="1">
              <a:lnSpc>
                <a:spcPct val="90000"/>
              </a:lnSpc>
            </a:pPr>
            <a:r>
              <a:rPr lang="en-US" altLang="ja-JP" sz="2500" smtClean="0">
                <a:ea typeface="ＭＳ Ｐゴシック" pitchFamily="34" charset="-128"/>
              </a:rPr>
              <a:t>Flight-simulators</a:t>
            </a:r>
          </a:p>
          <a:p>
            <a:pPr lvl="1" eaLnBrk="1" hangingPunct="1">
              <a:lnSpc>
                <a:spcPct val="90000"/>
              </a:lnSpc>
            </a:pPr>
            <a:r>
              <a:rPr lang="en-US" altLang="ja-JP" sz="2500" smtClean="0">
                <a:ea typeface="ＭＳ Ｐゴシック" pitchFamily="34" charset="-128"/>
              </a:rPr>
              <a:t>Medical: treatment of phobia, fear of height</a:t>
            </a:r>
          </a:p>
        </p:txBody>
      </p:sp>
      <p:sp>
        <p:nvSpPr>
          <p:cNvPr id="5" name="Title 4"/>
          <p:cNvSpPr>
            <a:spLocks noGrp="1"/>
          </p:cNvSpPr>
          <p:nvPr>
            <p:ph type="title"/>
          </p:nvPr>
        </p:nvSpPr>
        <p:spPr/>
        <p:txBody>
          <a:bodyPr/>
          <a:lstStyle/>
          <a:p>
            <a:r>
              <a:rPr lang="en-US" altLang="ja-JP" dirty="0" smtClean="0">
                <a:ea typeface="ＭＳ Ｐゴシック" pitchFamily="34" charset="-128"/>
              </a:rPr>
              <a:t>Virtual and Augmented Reality</a:t>
            </a:r>
            <a:endParaRPr lang="en-US"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3"/>
          <p:cNvSpPr>
            <a:spLocks noGrp="1"/>
          </p:cNvSpPr>
          <p:nvPr>
            <p:ph type="sldNum" sz="quarter" idx="10"/>
          </p:nvPr>
        </p:nvSpPr>
        <p:spPr>
          <a:noFill/>
        </p:spPr>
        <p:txBody>
          <a:bodyPr/>
          <a:lstStyle/>
          <a:p>
            <a:fld id="{CD7596E4-A3B3-48E4-B8C3-298C258CDDC4}" type="slidenum">
              <a:rPr lang="en-US" smtClean="0">
                <a:latin typeface="Arial" pitchFamily="34" charset="0"/>
                <a:cs typeface="Arial" pitchFamily="34" charset="0"/>
              </a:rPr>
              <a:pPr/>
              <a:t>32</a:t>
            </a:fld>
            <a:endParaRPr lang="en-US" smtClean="0">
              <a:latin typeface="Arial" pitchFamily="34" charset="0"/>
              <a:cs typeface="Arial" pitchFamily="34" charset="0"/>
            </a:endParaRPr>
          </a:p>
        </p:txBody>
      </p:sp>
      <p:pic>
        <p:nvPicPr>
          <p:cNvPr id="30723" name="Picture 2"/>
          <p:cNvPicPr>
            <a:picLocks noChangeAspect="1" noChangeArrowheads="1"/>
          </p:cNvPicPr>
          <p:nvPr/>
        </p:nvPicPr>
        <p:blipFill>
          <a:blip r:embed="rId2" cstate="print"/>
          <a:srcRect/>
          <a:stretch>
            <a:fillRect/>
          </a:stretch>
        </p:blipFill>
        <p:spPr bwMode="auto">
          <a:xfrm>
            <a:off x="6408738" y="1981200"/>
            <a:ext cx="2430462" cy="3048000"/>
          </a:xfrm>
          <a:prstGeom prst="rect">
            <a:avLst/>
          </a:prstGeom>
          <a:noFill/>
          <a:ln w="9525">
            <a:noFill/>
            <a:miter lim="800000"/>
            <a:headEnd/>
            <a:tailEnd/>
          </a:ln>
        </p:spPr>
      </p:pic>
      <p:sp>
        <p:nvSpPr>
          <p:cNvPr id="30725" name="Rectangle 4"/>
          <p:cNvSpPr>
            <a:spLocks noGrp="1" noChangeArrowheads="1"/>
          </p:cNvSpPr>
          <p:nvPr>
            <p:ph type="body" idx="1"/>
          </p:nvPr>
        </p:nvSpPr>
        <p:spPr>
          <a:xfrm>
            <a:off x="304800" y="1295400"/>
            <a:ext cx="6858000" cy="5257800"/>
          </a:xfrm>
        </p:spPr>
        <p:txBody>
          <a:bodyPr/>
          <a:lstStyle/>
          <a:p>
            <a:pPr eaLnBrk="1" hangingPunct="1"/>
            <a:r>
              <a:rPr lang="en-US" altLang="ja-JP" i="1" dirty="0" smtClean="0">
                <a:ea typeface="ＭＳ Ｐゴシック" pitchFamily="34" charset="-128"/>
              </a:rPr>
              <a:t>Augmented reality</a:t>
            </a:r>
            <a:r>
              <a:rPr lang="en-US" altLang="ja-JP" dirty="0" smtClean="0">
                <a:ea typeface="ＭＳ Ｐゴシック" pitchFamily="34" charset="-128"/>
              </a:rPr>
              <a:t> is an important alternative of virtual reality</a:t>
            </a:r>
          </a:p>
          <a:p>
            <a:pPr lvl="1" eaLnBrk="1" hangingPunct="1"/>
            <a:r>
              <a:rPr lang="en-US" altLang="ja-JP" dirty="0" smtClean="0">
                <a:ea typeface="ＭＳ Ｐゴシック" pitchFamily="34" charset="-128"/>
              </a:rPr>
              <a:t>Enables users to see the real world with an overlay of additional information, e.g. while users are looking at the walls of the building, their eyeglasses show where the electrical wires or plumbing located</a:t>
            </a:r>
          </a:p>
          <a:p>
            <a:pPr eaLnBrk="1" hangingPunct="1"/>
            <a:r>
              <a:rPr lang="en-US" dirty="0" smtClean="0"/>
              <a:t>Effectively used in:</a:t>
            </a:r>
          </a:p>
          <a:p>
            <a:pPr lvl="1" eaLnBrk="1" hangingPunct="1"/>
            <a:r>
              <a:rPr lang="en-US" dirty="0" smtClean="0"/>
              <a:t>Medical</a:t>
            </a:r>
          </a:p>
          <a:p>
            <a:pPr lvl="1" eaLnBrk="1" hangingPunct="1"/>
            <a:r>
              <a:rPr lang="en-US" dirty="0" smtClean="0"/>
              <a:t>Tourist guides</a:t>
            </a:r>
          </a:p>
        </p:txBody>
      </p:sp>
      <p:pic>
        <p:nvPicPr>
          <p:cNvPr id="30726" name="Picture 5"/>
          <p:cNvPicPr>
            <a:picLocks noChangeAspect="1" noChangeArrowheads="1"/>
          </p:cNvPicPr>
          <p:nvPr/>
        </p:nvPicPr>
        <p:blipFill>
          <a:blip r:embed="rId3" cstate="print"/>
          <a:srcRect/>
          <a:stretch>
            <a:fillRect/>
          </a:stretch>
        </p:blipFill>
        <p:spPr bwMode="auto">
          <a:xfrm>
            <a:off x="4241800" y="4381500"/>
            <a:ext cx="3302000" cy="2476500"/>
          </a:xfrm>
          <a:prstGeom prst="rect">
            <a:avLst/>
          </a:prstGeom>
          <a:noFill/>
          <a:ln w="9525">
            <a:noFill/>
            <a:miter lim="800000"/>
            <a:headEnd/>
            <a:tailEnd/>
          </a:ln>
        </p:spPr>
      </p:pic>
      <p:sp>
        <p:nvSpPr>
          <p:cNvPr id="8" name="Title 4"/>
          <p:cNvSpPr>
            <a:spLocks noGrp="1"/>
          </p:cNvSpPr>
          <p:nvPr>
            <p:ph type="title"/>
          </p:nvPr>
        </p:nvSpPr>
        <p:spPr>
          <a:xfrm>
            <a:off x="381000" y="0"/>
            <a:ext cx="8382000" cy="1066800"/>
          </a:xfrm>
        </p:spPr>
        <p:txBody>
          <a:bodyPr/>
          <a:lstStyle/>
          <a:p>
            <a:r>
              <a:rPr lang="en-US" altLang="ja-JP" dirty="0" smtClean="0">
                <a:ea typeface="ＭＳ Ｐゴシック" pitchFamily="34" charset="-128"/>
              </a:rPr>
              <a:t>Virtual and Augmented Reality</a:t>
            </a:r>
            <a:endParaRPr lang="en-US"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3"/>
          <p:cNvSpPr>
            <a:spLocks noGrp="1"/>
          </p:cNvSpPr>
          <p:nvPr>
            <p:ph type="sldNum" sz="quarter" idx="10"/>
          </p:nvPr>
        </p:nvSpPr>
        <p:spPr>
          <a:noFill/>
        </p:spPr>
        <p:txBody>
          <a:bodyPr/>
          <a:lstStyle/>
          <a:p>
            <a:fld id="{83722EFB-5194-433A-9353-8751742C2A02}" type="slidenum">
              <a:rPr lang="en-US" smtClean="0">
                <a:latin typeface="Arial" pitchFamily="34" charset="0"/>
                <a:cs typeface="Arial" pitchFamily="34" charset="0"/>
              </a:rPr>
              <a:pPr/>
              <a:t>33</a:t>
            </a:fld>
            <a:endParaRPr lang="en-US" smtClean="0">
              <a:latin typeface="Arial" pitchFamily="34" charset="0"/>
              <a:cs typeface="Arial" pitchFamily="34" charset="0"/>
            </a:endParaRPr>
          </a:p>
        </p:txBody>
      </p:sp>
      <p:sp>
        <p:nvSpPr>
          <p:cNvPr id="31748" name="Rectangle 3"/>
          <p:cNvSpPr>
            <a:spLocks noGrp="1" noChangeArrowheads="1"/>
          </p:cNvSpPr>
          <p:nvPr>
            <p:ph type="body" idx="1"/>
          </p:nvPr>
        </p:nvSpPr>
        <p:spPr/>
        <p:txBody>
          <a:bodyPr/>
          <a:lstStyle/>
          <a:p>
            <a:pPr eaLnBrk="1" hangingPunct="1">
              <a:lnSpc>
                <a:spcPct val="90000"/>
              </a:lnSpc>
            </a:pPr>
            <a:r>
              <a:rPr lang="en-US" altLang="ja-JP" sz="2400" smtClean="0">
                <a:ea typeface="ＭＳ Ｐゴシック" pitchFamily="34" charset="-128"/>
              </a:rPr>
              <a:t>Successful virtual environments depend on the smooth integration of: </a:t>
            </a:r>
          </a:p>
          <a:p>
            <a:pPr lvl="1" eaLnBrk="1" hangingPunct="1">
              <a:lnSpc>
                <a:spcPct val="90000"/>
              </a:lnSpc>
            </a:pPr>
            <a:r>
              <a:rPr lang="en-US" altLang="ja-JP" sz="2200" smtClean="0">
                <a:ea typeface="ＭＳ Ｐゴシック" pitchFamily="34" charset="-128"/>
              </a:rPr>
              <a:t>Visual Display </a:t>
            </a:r>
          </a:p>
          <a:p>
            <a:pPr lvl="2" eaLnBrk="1" hangingPunct="1">
              <a:lnSpc>
                <a:spcPct val="90000"/>
              </a:lnSpc>
            </a:pPr>
            <a:r>
              <a:rPr lang="en-US" altLang="ja-JP" sz="1800" smtClean="0">
                <a:ea typeface="ＭＳ Ｐゴシック" pitchFamily="34" charset="-128"/>
              </a:rPr>
              <a:t>faster and wider ranged are desirable</a:t>
            </a:r>
          </a:p>
          <a:p>
            <a:pPr lvl="1" eaLnBrk="1" hangingPunct="1">
              <a:lnSpc>
                <a:spcPct val="90000"/>
              </a:lnSpc>
            </a:pPr>
            <a:r>
              <a:rPr lang="en-US" altLang="ja-JP" sz="2200" smtClean="0">
                <a:ea typeface="ＭＳ Ｐゴシック" pitchFamily="34" charset="-128"/>
              </a:rPr>
              <a:t>Head position sensing </a:t>
            </a:r>
          </a:p>
          <a:p>
            <a:pPr lvl="2" eaLnBrk="1" hangingPunct="1">
              <a:lnSpc>
                <a:spcPct val="90000"/>
              </a:lnSpc>
            </a:pPr>
            <a:r>
              <a:rPr lang="en-US" altLang="ja-JP" sz="1800" smtClean="0">
                <a:ea typeface="ＭＳ Ｐゴシック" pitchFamily="34" charset="-128"/>
              </a:rPr>
              <a:t>in head-mounted display or by video recognition</a:t>
            </a:r>
          </a:p>
          <a:p>
            <a:pPr lvl="1" eaLnBrk="1" hangingPunct="1">
              <a:lnSpc>
                <a:spcPct val="90000"/>
              </a:lnSpc>
            </a:pPr>
            <a:r>
              <a:rPr lang="en-US" altLang="ja-JP" sz="2200" smtClean="0">
                <a:ea typeface="ＭＳ Ｐゴシック" pitchFamily="34" charset="-128"/>
              </a:rPr>
              <a:t>Hand-position sensing (glove devices)</a:t>
            </a:r>
          </a:p>
          <a:p>
            <a:pPr lvl="1" eaLnBrk="1" hangingPunct="1">
              <a:lnSpc>
                <a:spcPct val="90000"/>
              </a:lnSpc>
            </a:pPr>
            <a:r>
              <a:rPr lang="en-US" altLang="ja-JP" sz="2200" smtClean="0">
                <a:ea typeface="ＭＳ Ｐゴシック" pitchFamily="34" charset="-128"/>
              </a:rPr>
              <a:t>Sound input and output </a:t>
            </a:r>
          </a:p>
          <a:p>
            <a:pPr lvl="1" eaLnBrk="1" hangingPunct="1">
              <a:lnSpc>
                <a:spcPct val="90000"/>
              </a:lnSpc>
            </a:pPr>
            <a:r>
              <a:rPr lang="en-US" altLang="ja-JP" sz="2200" smtClean="0">
                <a:ea typeface="ＭＳ Ｐゴシック" pitchFamily="34" charset="-128"/>
              </a:rPr>
              <a:t>Other sensations (vibrating, hot/cold sensing, etc.) </a:t>
            </a:r>
          </a:p>
          <a:p>
            <a:pPr lvl="1" eaLnBrk="1" hangingPunct="1">
              <a:lnSpc>
                <a:spcPct val="90000"/>
              </a:lnSpc>
            </a:pPr>
            <a:r>
              <a:rPr lang="en-US" altLang="ja-JP" sz="2200" smtClean="0">
                <a:ea typeface="ＭＳ Ｐゴシック" pitchFamily="34" charset="-128"/>
              </a:rPr>
              <a:t>Collaborative and competitive virtual environments </a:t>
            </a:r>
            <a:endParaRPr lang="ja-JP" altLang="en-US" sz="2200" smtClean="0">
              <a:ea typeface="ＭＳ Ｐゴシック" pitchFamily="34" charset="-128"/>
            </a:endParaRPr>
          </a:p>
        </p:txBody>
      </p:sp>
      <p:sp>
        <p:nvSpPr>
          <p:cNvPr id="6" name="Title 4"/>
          <p:cNvSpPr>
            <a:spLocks noGrp="1"/>
          </p:cNvSpPr>
          <p:nvPr>
            <p:ph type="title"/>
          </p:nvPr>
        </p:nvSpPr>
        <p:spPr>
          <a:xfrm>
            <a:off x="381000" y="0"/>
            <a:ext cx="8382000" cy="1066800"/>
          </a:xfrm>
        </p:spPr>
        <p:txBody>
          <a:bodyPr/>
          <a:lstStyle/>
          <a:p>
            <a:r>
              <a:rPr lang="en-US" altLang="ja-JP" dirty="0" smtClean="0">
                <a:ea typeface="ＭＳ Ｐゴシック" pitchFamily="34" charset="-128"/>
              </a:rPr>
              <a:t>Virtual and Augmented Reality</a:t>
            </a:r>
            <a:endParaRPr lang="en-US"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Slide Number Placeholder 5"/>
          <p:cNvSpPr>
            <a:spLocks noGrp="1"/>
          </p:cNvSpPr>
          <p:nvPr>
            <p:ph type="sldNum" sz="quarter" idx="4294967295"/>
          </p:nvPr>
        </p:nvSpPr>
        <p:spPr>
          <a:xfrm>
            <a:off x="500063" y="6348413"/>
            <a:ext cx="2133600" cy="476250"/>
          </a:xfrm>
          <a:prstGeom prst="rect">
            <a:avLst/>
          </a:prstGeom>
          <a:noFill/>
        </p:spPr>
        <p:txBody>
          <a:bodyPr/>
          <a:lstStyle/>
          <a:p>
            <a:fld id="{9909CDE2-1225-4520-9EE0-7606A379DA32}" type="slidenum">
              <a:rPr lang="en-US" smtClean="0">
                <a:latin typeface="Arial" pitchFamily="34" charset="0"/>
                <a:cs typeface="Arial" pitchFamily="34" charset="0"/>
              </a:rPr>
              <a:pPr/>
              <a:t>34</a:t>
            </a:fld>
            <a:endParaRPr lang="en-US" smtClean="0">
              <a:latin typeface="Arial" pitchFamily="34" charset="0"/>
              <a:cs typeface="Arial" pitchFamily="34" charset="0"/>
            </a:endParaRPr>
          </a:p>
        </p:txBody>
      </p:sp>
      <p:sp>
        <p:nvSpPr>
          <p:cNvPr id="4100" name="Rectangle 2"/>
          <p:cNvSpPr>
            <a:spLocks noGrp="1" noChangeArrowheads="1"/>
          </p:cNvSpPr>
          <p:nvPr>
            <p:ph type="title"/>
          </p:nvPr>
        </p:nvSpPr>
        <p:spPr/>
        <p:txBody>
          <a:bodyPr/>
          <a:lstStyle/>
          <a:p>
            <a:pPr eaLnBrk="1" hangingPunct="1"/>
            <a:r>
              <a:rPr lang="en-US" smtClean="0"/>
              <a:t>Objectives</a:t>
            </a:r>
          </a:p>
        </p:txBody>
      </p:sp>
      <p:sp>
        <p:nvSpPr>
          <p:cNvPr id="4101" name="Rectangle 3"/>
          <p:cNvSpPr>
            <a:spLocks noGrp="1" noChangeArrowheads="1"/>
          </p:cNvSpPr>
          <p:nvPr>
            <p:ph type="body" idx="1"/>
          </p:nvPr>
        </p:nvSpPr>
        <p:spPr/>
        <p:txBody>
          <a:bodyPr/>
          <a:lstStyle/>
          <a:p>
            <a:pPr eaLnBrk="1" hangingPunct="1"/>
            <a:r>
              <a:rPr lang="en-US" dirty="0" smtClean="0"/>
              <a:t>To understand five primary interaction styles: command line, menu selection, form-</a:t>
            </a:r>
            <a:r>
              <a:rPr lang="en-US" dirty="0" err="1" smtClean="0"/>
              <a:t>ﬁll</a:t>
            </a:r>
            <a:r>
              <a:rPr lang="en-US" dirty="0" smtClean="0"/>
              <a:t>, direct manipulation, and anthropomorphic. </a:t>
            </a:r>
          </a:p>
          <a:p>
            <a:pPr eaLnBrk="1" hangingPunct="1"/>
            <a:r>
              <a:rPr lang="en-US" dirty="0" smtClean="0"/>
              <a:t>To provide guidelines for designing interaction styles.</a:t>
            </a:r>
          </a:p>
          <a:p>
            <a:pPr eaLnBrk="1" hangingPunct="1"/>
            <a:r>
              <a:rPr lang="en-US" dirty="0" smtClean="0"/>
              <a:t>To understand the advantages and disadvantages of interaction styles.</a:t>
            </a:r>
          </a:p>
          <a:p>
            <a:pPr eaLnBrk="1" hangingPunct="1"/>
            <a:r>
              <a:rPr lang="en-US" dirty="0" smtClean="0"/>
              <a:t>To understand the relation between task characteristics and interaction styles.</a:t>
            </a:r>
          </a:p>
          <a:p>
            <a:pPr lvl="1" eaLnBrk="1" hangingPunct="1"/>
            <a:endParaRPr lang="en-US" sz="20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Slide Number Placeholder 5"/>
          <p:cNvSpPr>
            <a:spLocks noGrp="1"/>
          </p:cNvSpPr>
          <p:nvPr>
            <p:ph type="sldNum" sz="quarter" idx="4294967295"/>
          </p:nvPr>
        </p:nvSpPr>
        <p:spPr>
          <a:xfrm>
            <a:off x="500063" y="6348413"/>
            <a:ext cx="2133600" cy="476250"/>
          </a:xfrm>
          <a:prstGeom prst="rect">
            <a:avLst/>
          </a:prstGeom>
          <a:noFill/>
        </p:spPr>
        <p:txBody>
          <a:bodyPr/>
          <a:lstStyle/>
          <a:p>
            <a:fld id="{ECDCE4C0-DC7F-493B-8C00-F493FABAA717}" type="slidenum">
              <a:rPr lang="en-US" smtClean="0">
                <a:latin typeface="Arial" pitchFamily="34" charset="0"/>
                <a:cs typeface="Arial" pitchFamily="34" charset="0"/>
              </a:rPr>
              <a:pPr/>
              <a:t>4</a:t>
            </a:fld>
            <a:endParaRPr lang="en-US" smtClean="0">
              <a:latin typeface="Arial" pitchFamily="34" charset="0"/>
              <a:cs typeface="Arial" pitchFamily="34" charset="0"/>
            </a:endParaRPr>
          </a:p>
        </p:txBody>
      </p:sp>
      <p:sp>
        <p:nvSpPr>
          <p:cNvPr id="6148" name="Rectangle 2"/>
          <p:cNvSpPr>
            <a:spLocks noGrp="1" noChangeArrowheads="1"/>
          </p:cNvSpPr>
          <p:nvPr>
            <p:ph type="title"/>
          </p:nvPr>
        </p:nvSpPr>
        <p:spPr/>
        <p:txBody>
          <a:bodyPr/>
          <a:lstStyle/>
          <a:p>
            <a:pPr eaLnBrk="1" hangingPunct="1"/>
            <a:r>
              <a:rPr lang="en-US" smtClean="0"/>
              <a:t>Command line</a:t>
            </a:r>
          </a:p>
        </p:txBody>
      </p:sp>
      <p:sp>
        <p:nvSpPr>
          <p:cNvPr id="6149" name="Rectangle 3"/>
          <p:cNvSpPr>
            <a:spLocks noGrp="1" noChangeArrowheads="1"/>
          </p:cNvSpPr>
          <p:nvPr>
            <p:ph type="body" idx="1"/>
          </p:nvPr>
        </p:nvSpPr>
        <p:spPr/>
        <p:txBody>
          <a:bodyPr/>
          <a:lstStyle/>
          <a:p>
            <a:pPr eaLnBrk="1" hangingPunct="1"/>
            <a:r>
              <a:rPr lang="en-US" dirty="0" smtClean="0"/>
              <a:t>The first interactive dialog style to be commonly used.</a:t>
            </a:r>
          </a:p>
          <a:p>
            <a:pPr eaLnBrk="1" hangingPunct="1"/>
            <a:r>
              <a:rPr lang="en-US" dirty="0" smtClean="0"/>
              <a:t>Powerful – access to system functionality</a:t>
            </a:r>
          </a:p>
          <a:p>
            <a:pPr eaLnBrk="1" hangingPunct="1"/>
            <a:r>
              <a:rPr lang="en-US" dirty="0" smtClean="0"/>
              <a:t>Flexible – options and parameters</a:t>
            </a:r>
          </a:p>
          <a:p>
            <a:pPr eaLnBrk="1" hangingPunct="1"/>
            <a:r>
              <a:rPr lang="en-US" dirty="0" smtClean="0"/>
              <a:t>Limitations</a:t>
            </a:r>
          </a:p>
          <a:p>
            <a:pPr lvl="1" eaLnBrk="1" hangingPunct="1"/>
            <a:r>
              <a:rPr lang="en-US" sz="1800" dirty="0" smtClean="0"/>
              <a:t>Commands must be remembered</a:t>
            </a:r>
          </a:p>
          <a:p>
            <a:pPr lvl="1" eaLnBrk="1" hangingPunct="1"/>
            <a:r>
              <a:rPr lang="en-US" sz="1800" dirty="0" smtClean="0"/>
              <a:t>Commands have complex syntax and vary between systems</a:t>
            </a:r>
          </a:p>
          <a:p>
            <a:pPr lvl="1" eaLnBrk="1" hangingPunct="1"/>
            <a:r>
              <a:rPr lang="en-US" sz="1800" dirty="0" smtClean="0"/>
              <a:t>Error rates are high</a:t>
            </a:r>
          </a:p>
          <a:p>
            <a:pPr eaLnBrk="1" hangingPunct="1"/>
            <a:endParaRPr lang="en-US" dirty="0" smtClean="0"/>
          </a:p>
          <a:p>
            <a:pPr eaLnBrk="1" hangingPunct="1"/>
            <a:r>
              <a:rPr lang="en-US" dirty="0" smtClean="0"/>
              <a:t>Better for expert users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Slide Number Placeholder 5"/>
          <p:cNvSpPr>
            <a:spLocks noGrp="1"/>
          </p:cNvSpPr>
          <p:nvPr>
            <p:ph type="sldNum" sz="quarter" idx="4294967295"/>
          </p:nvPr>
        </p:nvSpPr>
        <p:spPr>
          <a:xfrm>
            <a:off x="500063" y="6348413"/>
            <a:ext cx="2133600" cy="476250"/>
          </a:xfrm>
          <a:prstGeom prst="rect">
            <a:avLst/>
          </a:prstGeom>
          <a:noFill/>
        </p:spPr>
        <p:txBody>
          <a:bodyPr/>
          <a:lstStyle/>
          <a:p>
            <a:fld id="{EDDF5C23-827C-41CB-B634-3EE39B5E0B36}" type="slidenum">
              <a:rPr lang="en-US" smtClean="0">
                <a:latin typeface="Arial" pitchFamily="34" charset="0"/>
                <a:cs typeface="Arial" pitchFamily="34" charset="0"/>
              </a:rPr>
              <a:pPr/>
              <a:t>5</a:t>
            </a:fld>
            <a:endParaRPr lang="en-US" smtClean="0">
              <a:latin typeface="Arial" pitchFamily="34" charset="0"/>
              <a:cs typeface="Arial" pitchFamily="34" charset="0"/>
            </a:endParaRPr>
          </a:p>
        </p:txBody>
      </p:sp>
      <p:sp>
        <p:nvSpPr>
          <p:cNvPr id="7172" name="Rectangle 2"/>
          <p:cNvSpPr>
            <a:spLocks noGrp="1" noChangeArrowheads="1"/>
          </p:cNvSpPr>
          <p:nvPr>
            <p:ph type="title"/>
          </p:nvPr>
        </p:nvSpPr>
        <p:spPr/>
        <p:txBody>
          <a:bodyPr/>
          <a:lstStyle/>
          <a:p>
            <a:pPr eaLnBrk="1" hangingPunct="1"/>
            <a:r>
              <a:rPr lang="en-US" smtClean="0"/>
              <a:t>Example</a:t>
            </a:r>
          </a:p>
        </p:txBody>
      </p:sp>
      <p:sp>
        <p:nvSpPr>
          <p:cNvPr id="7173" name="Rectangle 3"/>
          <p:cNvSpPr>
            <a:spLocks noGrp="1" noChangeArrowheads="1"/>
          </p:cNvSpPr>
          <p:nvPr>
            <p:ph type="body" idx="1"/>
          </p:nvPr>
        </p:nvSpPr>
        <p:spPr/>
        <p:txBody>
          <a:bodyPr/>
          <a:lstStyle/>
          <a:p>
            <a:pPr eaLnBrk="1" hangingPunct="1"/>
            <a:endParaRPr lang="en-US" smtClean="0"/>
          </a:p>
        </p:txBody>
      </p:sp>
      <p:pic>
        <p:nvPicPr>
          <p:cNvPr id="7174" name="Picture 4" descr="STO11F01"/>
          <p:cNvPicPr>
            <a:picLocks noChangeAspect="1" noChangeArrowheads="1"/>
          </p:cNvPicPr>
          <p:nvPr/>
        </p:nvPicPr>
        <p:blipFill>
          <a:blip r:embed="rId2" cstate="print"/>
          <a:srcRect/>
          <a:stretch>
            <a:fillRect/>
          </a:stretch>
        </p:blipFill>
        <p:spPr bwMode="auto">
          <a:xfrm>
            <a:off x="762000" y="1938338"/>
            <a:ext cx="7331075" cy="3700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lide Number Placeholder 5"/>
          <p:cNvSpPr>
            <a:spLocks noGrp="1"/>
          </p:cNvSpPr>
          <p:nvPr>
            <p:ph type="sldNum" sz="quarter" idx="4294967295"/>
          </p:nvPr>
        </p:nvSpPr>
        <p:spPr>
          <a:xfrm>
            <a:off x="500063" y="6348413"/>
            <a:ext cx="2133600" cy="476250"/>
          </a:xfrm>
          <a:prstGeom prst="rect">
            <a:avLst/>
          </a:prstGeom>
          <a:noFill/>
        </p:spPr>
        <p:txBody>
          <a:bodyPr/>
          <a:lstStyle/>
          <a:p>
            <a:fld id="{8FBCD790-FF20-446C-A8A0-BB865D9865D2}" type="slidenum">
              <a:rPr lang="en-US" smtClean="0">
                <a:latin typeface="Arial" pitchFamily="34" charset="0"/>
                <a:cs typeface="Arial" pitchFamily="34" charset="0"/>
              </a:rPr>
              <a:pPr/>
              <a:t>6</a:t>
            </a:fld>
            <a:endParaRPr lang="en-US" smtClean="0">
              <a:latin typeface="Arial" pitchFamily="34" charset="0"/>
              <a:cs typeface="Arial" pitchFamily="34" charset="0"/>
            </a:endParaRPr>
          </a:p>
        </p:txBody>
      </p:sp>
      <p:sp>
        <p:nvSpPr>
          <p:cNvPr id="8196" name="Rectangle 2"/>
          <p:cNvSpPr>
            <a:spLocks noGrp="1" noChangeArrowheads="1"/>
          </p:cNvSpPr>
          <p:nvPr>
            <p:ph type="title"/>
          </p:nvPr>
        </p:nvSpPr>
        <p:spPr/>
        <p:txBody>
          <a:bodyPr/>
          <a:lstStyle/>
          <a:p>
            <a:pPr eaLnBrk="1" hangingPunct="1"/>
            <a:r>
              <a:rPr lang="en-US" sz="3200" smtClean="0"/>
              <a:t>Guidelines for designing command line interfaces</a:t>
            </a:r>
          </a:p>
        </p:txBody>
      </p:sp>
      <p:sp>
        <p:nvSpPr>
          <p:cNvPr id="8197" name="Rectangle 3"/>
          <p:cNvSpPr>
            <a:spLocks noGrp="1" noChangeArrowheads="1"/>
          </p:cNvSpPr>
          <p:nvPr>
            <p:ph type="body" idx="1"/>
          </p:nvPr>
        </p:nvSpPr>
        <p:spPr>
          <a:xfrm>
            <a:off x="304800" y="1143000"/>
            <a:ext cx="8382000" cy="5257800"/>
          </a:xfrm>
        </p:spPr>
        <p:txBody>
          <a:bodyPr/>
          <a:lstStyle/>
          <a:p>
            <a:pPr eaLnBrk="1" hangingPunct="1"/>
            <a:r>
              <a:rPr lang="en-US" dirty="0" smtClean="0"/>
              <a:t>Choose meaningful commands – use specific</a:t>
            </a:r>
            <a:r>
              <a:rPr lang="en-US" dirty="0" smtClean="0">
                <a:solidFill>
                  <a:srgbClr val="0000FF"/>
                </a:solidFill>
              </a:rPr>
              <a:t> and distinctive names</a:t>
            </a:r>
            <a:r>
              <a:rPr lang="en-US" dirty="0" smtClean="0"/>
              <a:t>. </a:t>
            </a:r>
          </a:p>
          <a:p>
            <a:pPr eaLnBrk="1" hangingPunct="1"/>
            <a:r>
              <a:rPr lang="en-US" dirty="0" smtClean="0"/>
              <a:t>Support </a:t>
            </a:r>
            <a:r>
              <a:rPr lang="en-US" dirty="0" smtClean="0">
                <a:solidFill>
                  <a:srgbClr val="0000FF"/>
                </a:solidFill>
              </a:rPr>
              <a:t>consistent rules for abbreviation</a:t>
            </a:r>
            <a:r>
              <a:rPr lang="en-US" dirty="0" smtClean="0"/>
              <a:t>. </a:t>
            </a:r>
          </a:p>
          <a:p>
            <a:pPr eaLnBrk="1" hangingPunct="1"/>
            <a:r>
              <a:rPr lang="en-US" dirty="0" smtClean="0"/>
              <a:t>Give commands a representative (inherent) </a:t>
            </a:r>
            <a:r>
              <a:rPr lang="en-US" dirty="0" smtClean="0">
                <a:solidFill>
                  <a:srgbClr val="0000FF"/>
                </a:solidFill>
              </a:rPr>
              <a:t>meaning</a:t>
            </a:r>
            <a:r>
              <a:rPr lang="en-US" dirty="0" smtClean="0"/>
              <a:t>; for example, use commands such as add, plot, and print. </a:t>
            </a:r>
          </a:p>
          <a:p>
            <a:pPr eaLnBrk="1" hangingPunct="1"/>
            <a:r>
              <a:rPr lang="en-US" dirty="0" smtClean="0"/>
              <a:t>Make commands as </a:t>
            </a:r>
            <a:r>
              <a:rPr lang="en-US" dirty="0" smtClean="0">
                <a:solidFill>
                  <a:srgbClr val="0000FF"/>
                </a:solidFill>
              </a:rPr>
              <a:t>short</a:t>
            </a:r>
            <a:r>
              <a:rPr lang="en-US" dirty="0" smtClean="0"/>
              <a:t> as possible to help prevent entry errors and to facilitate the detection and correction of errors. </a:t>
            </a:r>
          </a:p>
          <a:p>
            <a:pPr eaLnBrk="1" hangingPunct="1"/>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Slide Number Placeholder 5"/>
          <p:cNvSpPr>
            <a:spLocks noGrp="1"/>
          </p:cNvSpPr>
          <p:nvPr>
            <p:ph type="sldNum" sz="quarter" idx="4294967295"/>
          </p:nvPr>
        </p:nvSpPr>
        <p:spPr>
          <a:xfrm>
            <a:off x="500063" y="6348413"/>
            <a:ext cx="2133600" cy="476250"/>
          </a:xfrm>
          <a:prstGeom prst="rect">
            <a:avLst/>
          </a:prstGeom>
          <a:noFill/>
        </p:spPr>
        <p:txBody>
          <a:bodyPr/>
          <a:lstStyle/>
          <a:p>
            <a:fld id="{5F8BDD1E-F7C0-4371-9324-E629263E391B}" type="slidenum">
              <a:rPr lang="en-US" smtClean="0">
                <a:latin typeface="Arial" pitchFamily="34" charset="0"/>
                <a:cs typeface="Arial" pitchFamily="34" charset="0"/>
              </a:rPr>
              <a:pPr/>
              <a:t>7</a:t>
            </a:fld>
            <a:endParaRPr lang="en-US" smtClean="0">
              <a:latin typeface="Arial" pitchFamily="34" charset="0"/>
              <a:cs typeface="Arial" pitchFamily="34" charset="0"/>
            </a:endParaRPr>
          </a:p>
        </p:txBody>
      </p:sp>
      <p:sp>
        <p:nvSpPr>
          <p:cNvPr id="9220" name="Rectangle 2"/>
          <p:cNvSpPr>
            <a:spLocks noGrp="1" noChangeArrowheads="1"/>
          </p:cNvSpPr>
          <p:nvPr>
            <p:ph type="title"/>
          </p:nvPr>
        </p:nvSpPr>
        <p:spPr/>
        <p:txBody>
          <a:bodyPr/>
          <a:lstStyle/>
          <a:p>
            <a:pPr eaLnBrk="1" hangingPunct="1"/>
            <a:r>
              <a:rPr lang="en-US" sz="3200" smtClean="0"/>
              <a:t>Guidelines for designing command line interfaces </a:t>
            </a:r>
            <a:r>
              <a:rPr lang="en-US" sz="2000" i="1" smtClean="0"/>
              <a:t>(Cont’d)</a:t>
            </a:r>
          </a:p>
        </p:txBody>
      </p:sp>
      <p:sp>
        <p:nvSpPr>
          <p:cNvPr id="9221" name="Rectangle 3"/>
          <p:cNvSpPr>
            <a:spLocks noGrp="1" noChangeArrowheads="1"/>
          </p:cNvSpPr>
          <p:nvPr>
            <p:ph type="body" idx="1"/>
          </p:nvPr>
        </p:nvSpPr>
        <p:spPr>
          <a:xfrm>
            <a:off x="304800" y="1143000"/>
            <a:ext cx="8382000" cy="5257800"/>
          </a:xfrm>
        </p:spPr>
        <p:txBody>
          <a:bodyPr/>
          <a:lstStyle/>
          <a:p>
            <a:pPr eaLnBrk="1" hangingPunct="1"/>
            <a:r>
              <a:rPr lang="en-US" dirty="0" smtClean="0"/>
              <a:t>If commands or responses to commands can be abbreviated, use </a:t>
            </a:r>
            <a:r>
              <a:rPr lang="en-US" dirty="0" smtClean="0">
                <a:solidFill>
                  <a:srgbClr val="0000FF"/>
                </a:solidFill>
              </a:rPr>
              <a:t>common abbreviations</a:t>
            </a:r>
            <a:r>
              <a:rPr lang="en-US" dirty="0" smtClean="0"/>
              <a:t>, for example Y for yes and N for no. </a:t>
            </a:r>
          </a:p>
          <a:p>
            <a:pPr eaLnBrk="1" hangingPunct="1"/>
            <a:endParaRPr lang="en-US" dirty="0" smtClean="0"/>
          </a:p>
          <a:p>
            <a:pPr eaLnBrk="1" hangingPunct="1"/>
            <a:r>
              <a:rPr lang="en-US" dirty="0" smtClean="0"/>
              <a:t>Limit the number of commands and ways of accomplishing a task. </a:t>
            </a:r>
          </a:p>
          <a:p>
            <a:pPr eaLnBrk="1" hangingPunct="1"/>
            <a:endParaRPr lang="en-US" dirty="0" smtClean="0"/>
          </a:p>
          <a:p>
            <a:pPr eaLnBrk="1" hangingPunct="1"/>
            <a:r>
              <a:rPr lang="en-US" dirty="0" smtClean="0"/>
              <a:t>Offer frequent users the capability to create </a:t>
            </a:r>
            <a:r>
              <a:rPr lang="en-US" dirty="0" smtClean="0">
                <a:solidFill>
                  <a:srgbClr val="0000FF"/>
                </a:solidFill>
              </a:rPr>
              <a:t>macros</a:t>
            </a:r>
            <a:r>
              <a:rPr lang="en-US" dirty="0" smtClean="0"/>
              <a:t>. </a:t>
            </a:r>
          </a:p>
          <a:p>
            <a:pPr lvl="1" eaLnBrk="1" hangingPunct="1"/>
            <a:endParaRPr lang="en-US" sz="1800" dirty="0" smtClean="0"/>
          </a:p>
          <a:p>
            <a:pPr lvl="1" eaLnBrk="1" hangingPunct="1"/>
            <a:r>
              <a:rPr lang="en-US" sz="1800" dirty="0" smtClean="0"/>
              <a:t>A macro is a set of commands that can be called by a name to be executed in one step.</a:t>
            </a:r>
          </a:p>
          <a:p>
            <a:pPr eaLnBrk="1" hangingPunct="1"/>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4294967295"/>
          </p:nvPr>
        </p:nvSpPr>
        <p:spPr>
          <a:xfrm>
            <a:off x="500063" y="6348413"/>
            <a:ext cx="2133600" cy="476250"/>
          </a:xfrm>
          <a:prstGeom prst="rect">
            <a:avLst/>
          </a:prstGeom>
          <a:noFill/>
        </p:spPr>
        <p:txBody>
          <a:bodyPr/>
          <a:lstStyle/>
          <a:p>
            <a:fld id="{B5929E65-AC31-4651-9CF5-4CC00C165632}" type="slidenum">
              <a:rPr lang="en-US" smtClean="0">
                <a:latin typeface="Arial" pitchFamily="34" charset="0"/>
                <a:cs typeface="Arial" pitchFamily="34" charset="0"/>
              </a:rPr>
              <a:pPr/>
              <a:t>8</a:t>
            </a:fld>
            <a:endParaRPr lang="en-US" smtClean="0">
              <a:latin typeface="Arial" pitchFamily="34" charset="0"/>
              <a:cs typeface="Arial" pitchFamily="34" charset="0"/>
            </a:endParaRPr>
          </a:p>
        </p:txBody>
      </p:sp>
      <p:sp>
        <p:nvSpPr>
          <p:cNvPr id="10244" name="Rectangle 2"/>
          <p:cNvSpPr>
            <a:spLocks noGrp="1" noChangeArrowheads="1"/>
          </p:cNvSpPr>
          <p:nvPr>
            <p:ph type="title"/>
          </p:nvPr>
        </p:nvSpPr>
        <p:spPr/>
        <p:txBody>
          <a:bodyPr/>
          <a:lstStyle/>
          <a:p>
            <a:pPr eaLnBrk="1" hangingPunct="1"/>
            <a:r>
              <a:rPr lang="en-US" smtClean="0"/>
              <a:t>Menu selection</a:t>
            </a:r>
          </a:p>
        </p:txBody>
      </p:sp>
      <p:sp>
        <p:nvSpPr>
          <p:cNvPr id="10245" name="Rectangle 3"/>
          <p:cNvSpPr>
            <a:spLocks noGrp="1" noChangeArrowheads="1"/>
          </p:cNvSpPr>
          <p:nvPr>
            <p:ph type="body" idx="1"/>
          </p:nvPr>
        </p:nvSpPr>
        <p:spPr/>
        <p:txBody>
          <a:bodyPr/>
          <a:lstStyle/>
          <a:p>
            <a:pPr eaLnBrk="1" hangingPunct="1"/>
            <a:r>
              <a:rPr lang="en-US" dirty="0" smtClean="0"/>
              <a:t>A set of options from which the user must choose</a:t>
            </a:r>
          </a:p>
          <a:p>
            <a:pPr eaLnBrk="1" hangingPunct="1"/>
            <a:endParaRPr lang="en-US" dirty="0" smtClean="0"/>
          </a:p>
          <a:p>
            <a:pPr eaLnBrk="1" hangingPunct="1"/>
            <a:r>
              <a:rPr lang="en-US" dirty="0" smtClean="0"/>
              <a:t>Does not have to be visual</a:t>
            </a:r>
          </a:p>
          <a:p>
            <a:pPr eaLnBrk="1" hangingPunct="1"/>
            <a:endParaRPr lang="en-US" dirty="0" smtClean="0"/>
          </a:p>
          <a:p>
            <a:pPr eaLnBrk="1" hangingPunct="1"/>
            <a:r>
              <a:rPr lang="en-US" dirty="0" smtClean="0"/>
              <a:t>If the menu items are meaningful to the users, then menu selection can be rapid and accurate.</a:t>
            </a:r>
          </a:p>
          <a:p>
            <a:pPr eaLnBrk="1" hangingPunct="1"/>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5"/>
          <p:cNvSpPr>
            <a:spLocks noGrp="1"/>
          </p:cNvSpPr>
          <p:nvPr>
            <p:ph type="sldNum" sz="quarter" idx="4294967295"/>
          </p:nvPr>
        </p:nvSpPr>
        <p:spPr>
          <a:xfrm>
            <a:off x="500063" y="6348413"/>
            <a:ext cx="2133600" cy="476250"/>
          </a:xfrm>
          <a:prstGeom prst="rect">
            <a:avLst/>
          </a:prstGeom>
          <a:noFill/>
        </p:spPr>
        <p:txBody>
          <a:bodyPr/>
          <a:lstStyle/>
          <a:p>
            <a:fld id="{2728A618-0A01-47A1-9C5A-0EB8938CFDD1}" type="slidenum">
              <a:rPr lang="en-US" smtClean="0">
                <a:latin typeface="Arial" pitchFamily="34" charset="0"/>
                <a:cs typeface="Arial" pitchFamily="34" charset="0"/>
              </a:rPr>
              <a:pPr/>
              <a:t>9</a:t>
            </a:fld>
            <a:endParaRPr lang="en-US" smtClean="0">
              <a:latin typeface="Arial" pitchFamily="34" charset="0"/>
              <a:cs typeface="Arial" pitchFamily="34" charset="0"/>
            </a:endParaRPr>
          </a:p>
        </p:txBody>
      </p:sp>
      <p:sp>
        <p:nvSpPr>
          <p:cNvPr id="11268" name="Rectangle 2"/>
          <p:cNvSpPr>
            <a:spLocks noGrp="1" noChangeArrowheads="1"/>
          </p:cNvSpPr>
          <p:nvPr>
            <p:ph type="title"/>
          </p:nvPr>
        </p:nvSpPr>
        <p:spPr/>
        <p:txBody>
          <a:bodyPr/>
          <a:lstStyle/>
          <a:p>
            <a:pPr eaLnBrk="1" hangingPunct="1"/>
            <a:r>
              <a:rPr lang="en-US" sz="3200" smtClean="0"/>
              <a:t>Guidelines for designing menu selection interfaces</a:t>
            </a:r>
          </a:p>
        </p:txBody>
      </p:sp>
      <p:sp>
        <p:nvSpPr>
          <p:cNvPr id="11269" name="Rectangle 3"/>
          <p:cNvSpPr>
            <a:spLocks noGrp="1" noChangeArrowheads="1"/>
          </p:cNvSpPr>
          <p:nvPr>
            <p:ph type="body" idx="1"/>
          </p:nvPr>
        </p:nvSpPr>
        <p:spPr/>
        <p:txBody>
          <a:bodyPr/>
          <a:lstStyle/>
          <a:p>
            <a:pPr eaLnBrk="1" hangingPunct="1"/>
            <a:r>
              <a:rPr lang="en-US" dirty="0" smtClean="0"/>
              <a:t>Give menu items titles that reflect their functions. </a:t>
            </a:r>
          </a:p>
          <a:p>
            <a:pPr eaLnBrk="1" hangingPunct="1"/>
            <a:r>
              <a:rPr lang="en-US" dirty="0" smtClean="0"/>
              <a:t>Group items meaningfully. </a:t>
            </a:r>
          </a:p>
          <a:p>
            <a:pPr eaLnBrk="1" hangingPunct="1"/>
            <a:r>
              <a:rPr lang="en-US" dirty="0" smtClean="0"/>
              <a:t>Avoid lengthy menus. </a:t>
            </a:r>
          </a:p>
          <a:p>
            <a:pPr eaLnBrk="1" hangingPunct="1"/>
            <a:r>
              <a:rPr lang="en-US" dirty="0" smtClean="0"/>
              <a:t>Use short names for menu items. </a:t>
            </a:r>
          </a:p>
          <a:p>
            <a:pPr eaLnBrk="1" hangingPunct="1"/>
            <a:r>
              <a:rPr lang="en-US" dirty="0" smtClean="0"/>
              <a:t>Use names that reflect the menu items’ functions</a:t>
            </a:r>
          </a:p>
          <a:p>
            <a:pPr eaLnBrk="1" hangingPunct="1"/>
            <a:r>
              <a:rPr lang="en-US" dirty="0" smtClean="0"/>
              <a:t>Use consistent grammar, layout, and terminology. </a:t>
            </a:r>
          </a:p>
          <a:p>
            <a:pPr eaLnBrk="1" hangingPunct="1"/>
            <a:r>
              <a:rPr lang="en-US" dirty="0" smtClean="0"/>
              <a:t>Consider the screen’s size when deciding the number of menu items</a:t>
            </a:r>
          </a:p>
          <a:p>
            <a:pPr eaLnBrk="1" hangingPunct="1"/>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9439</TotalTime>
  <Words>1717</Words>
  <Application>Microsoft Office PowerPoint</Application>
  <PresentationFormat>On-screen Show (4:3)</PresentationFormat>
  <Paragraphs>237</Paragraphs>
  <Slides>34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ＭＳ Ｐゴシック</vt:lpstr>
      <vt:lpstr>Arial</vt:lpstr>
      <vt:lpstr>Times New Roman</vt:lpstr>
      <vt:lpstr>Wingdings</vt:lpstr>
      <vt:lpstr>Pixel</vt:lpstr>
      <vt:lpstr>Chapter 5</vt:lpstr>
      <vt:lpstr>Objectives</vt:lpstr>
      <vt:lpstr>Interaction styles</vt:lpstr>
      <vt:lpstr>Command line</vt:lpstr>
      <vt:lpstr>Example</vt:lpstr>
      <vt:lpstr>Guidelines for designing command line interfaces</vt:lpstr>
      <vt:lpstr>Guidelines for designing command line interfaces (Cont’d)</vt:lpstr>
      <vt:lpstr>Menu selection</vt:lpstr>
      <vt:lpstr>Guidelines for designing menu selection interfaces</vt:lpstr>
      <vt:lpstr>Form-ﬁll </vt:lpstr>
      <vt:lpstr>Example</vt:lpstr>
      <vt:lpstr>Guidelines for designing form-fill interfaces</vt:lpstr>
      <vt:lpstr>Guidelines for designing form-fill interfaces (Cont’d)</vt:lpstr>
      <vt:lpstr>Anthropomorphic (natural language)</vt:lpstr>
      <vt:lpstr>Direct manipulation</vt:lpstr>
      <vt:lpstr>Direct manipulation</vt:lpstr>
      <vt:lpstr>Example: Dragging a file from one folder to another</vt:lpstr>
      <vt:lpstr>Direct Manipulation Example</vt:lpstr>
      <vt:lpstr>Direct Manipulation Example</vt:lpstr>
      <vt:lpstr>Direct Manipulation Example</vt:lpstr>
      <vt:lpstr>Guidelines for designing direct manipulation interfaces</vt:lpstr>
      <vt:lpstr>Blending interaction styles</vt:lpstr>
      <vt:lpstr>Advantages and disadvantages of the five primary interaction styles</vt:lpstr>
      <vt:lpstr>Advantages and disadvantages of the five primary interaction styles</vt:lpstr>
      <vt:lpstr>Advantages and disadvantages of the five primary interaction styles (Cont’d)</vt:lpstr>
      <vt:lpstr>The relation between task characteristics and interaction styles</vt:lpstr>
      <vt:lpstr>Problems with Direct Manipulation</vt:lpstr>
      <vt:lpstr>3D Interfaces</vt:lpstr>
      <vt:lpstr>3D Interfaces</vt:lpstr>
      <vt:lpstr>3D Interfaces</vt:lpstr>
      <vt:lpstr>Virtual and Augmented Reality</vt:lpstr>
      <vt:lpstr>Virtual and Augmented Reality</vt:lpstr>
      <vt:lpstr>Virtual and Augmented Reality</vt:lpstr>
      <vt:lpstr>Objectives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Roger</dc:creator>
  <cp:lastModifiedBy>Dr. Mahmood K. Niazi</cp:lastModifiedBy>
  <cp:revision>177</cp:revision>
  <dcterms:created xsi:type="dcterms:W3CDTF">2004-03-09T01:06:32Z</dcterms:created>
  <dcterms:modified xsi:type="dcterms:W3CDTF">2018-10-25T06:23:01Z</dcterms:modified>
</cp:coreProperties>
</file>