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3"/>
  </p:notesMasterIdLst>
  <p:sldIdLst>
    <p:sldId id="286" r:id="rId2"/>
    <p:sldId id="311" r:id="rId3"/>
    <p:sldId id="288" r:id="rId4"/>
    <p:sldId id="290" r:id="rId5"/>
    <p:sldId id="291" r:id="rId6"/>
    <p:sldId id="308" r:id="rId7"/>
    <p:sldId id="297" r:id="rId8"/>
    <p:sldId id="298" r:id="rId9"/>
    <p:sldId id="299" r:id="rId10"/>
    <p:sldId id="301" r:id="rId11"/>
    <p:sldId id="302" r:id="rId12"/>
    <p:sldId id="303" r:id="rId13"/>
    <p:sldId id="310" r:id="rId14"/>
    <p:sldId id="309" r:id="rId15"/>
    <p:sldId id="312" r:id="rId16"/>
    <p:sldId id="313" r:id="rId17"/>
    <p:sldId id="314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30" r:id="rId28"/>
    <p:sldId id="331" r:id="rId29"/>
    <p:sldId id="326" r:id="rId30"/>
    <p:sldId id="327" r:id="rId31"/>
    <p:sldId id="328" r:id="rId3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3E1A9"/>
    <a:srgbClr val="CC0099"/>
    <a:srgbClr val="F1DD9B"/>
    <a:srgbClr val="F0D990"/>
    <a:srgbClr val="FFFF99"/>
    <a:srgbClr val="FF33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76D0FCE-C701-4131-BF52-CFBC09DB056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40133078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ar-SA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2A2DAA-EF23-43B7-9E41-D931DD4BA18E}" type="slidenum">
              <a:rPr lang="en-US" altLang="ar-SA"/>
              <a:pPr/>
              <a:t>9</a:t>
            </a:fld>
            <a:endParaRPr lang="en-US" altLang="ar-SA"/>
          </a:p>
        </p:txBody>
      </p:sp>
    </p:spTree>
    <p:extLst>
      <p:ext uri="{BB962C8B-B14F-4D97-AF65-F5344CB8AC3E}">
        <p14:creationId xmlns:p14="http://schemas.microsoft.com/office/powerpoint/2010/main" val="26070031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3904883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2665569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710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C700B-4AAF-4A4C-868F-5495338F7595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7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00570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8131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8B995-3784-4FDA-BFF7-8694624CDE09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0563"/>
            <a:ext cx="4554538" cy="3417887"/>
          </a:xfrm>
          <a:solidFill>
            <a:srgbClr val="FFFFFF"/>
          </a:solidFill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63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56" tIns="44878" rIns="89756" bIns="44878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647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915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01C60F-907B-484A-B0EE-AD52C6825B76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0563"/>
            <a:ext cx="4554538" cy="3417887"/>
          </a:xfrm>
          <a:solidFill>
            <a:srgbClr val="FFFFFF"/>
          </a:solidFill>
          <a:ln/>
        </p:spPr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63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56" tIns="44878" rIns="89756" bIns="44878"/>
          <a:lstStyle/>
          <a:p>
            <a:r>
              <a:rPr lang="en-US" smtClean="0"/>
              <a:t>No additional notes</a:t>
            </a:r>
          </a:p>
        </p:txBody>
      </p:sp>
    </p:spTree>
    <p:extLst>
      <p:ext uri="{BB962C8B-B14F-4D97-AF65-F5344CB8AC3E}">
        <p14:creationId xmlns:p14="http://schemas.microsoft.com/office/powerpoint/2010/main" val="2134242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5877D1-EEB6-468F-8AC1-9D4C8DC35A8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0249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DBECA8-38C5-43F9-8145-3FB9395CE48D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Unifying: Combine, join</a:t>
            </a:r>
          </a:p>
        </p:txBody>
      </p:sp>
    </p:spTree>
    <p:extLst>
      <p:ext uri="{BB962C8B-B14F-4D97-AF65-F5344CB8AC3E}">
        <p14:creationId xmlns:p14="http://schemas.microsoft.com/office/powerpoint/2010/main" val="2635859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096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85D05-CAF0-419E-A967-A0902003E6B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0563"/>
            <a:ext cx="4554538" cy="3417887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63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56" tIns="44878" rIns="89756" bIns="44878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61466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3506B-A2A2-4952-93A2-1F1AD7B2AC1D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9099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BD9E9-1C16-4D40-BB46-7F306761435E}" type="slidenum">
              <a:rPr lang="en-AU" smtClean="0"/>
              <a:pPr/>
              <a:t>23</a:t>
            </a:fld>
            <a:endParaRPr lang="en-A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8513"/>
            <a:ext cx="4271962" cy="3205162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noFill/>
          <a:ln/>
        </p:spPr>
        <p:txBody>
          <a:bodyPr lIns="90813" tIns="45407" rIns="90813" bIns="45407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7713561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D42821-29AA-4F64-B1C5-17E386F1FA01}" type="slidenum">
              <a:rPr lang="en-AU" smtClean="0"/>
              <a:pPr/>
              <a:t>24</a:t>
            </a:fld>
            <a:endParaRPr lang="en-A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8513"/>
            <a:ext cx="4271962" cy="3205162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noFill/>
          <a:ln/>
        </p:spPr>
        <p:txBody>
          <a:bodyPr lIns="90813" tIns="45407" rIns="90813" bIns="45407"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77665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177600-D1E3-4B94-B923-38E9DA04D659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48966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608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348FEA-C973-4BE1-837A-A6D4729FF5FC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40177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hidden">
          <a:xfrm>
            <a:off x="1716088" y="1690688"/>
            <a:ext cx="7427912" cy="2533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0" y="1066800"/>
            <a:ext cx="2867025" cy="3157538"/>
            <a:chOff x="0" y="672"/>
            <a:chExt cx="1806" cy="1989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757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  <a:noFill/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57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3246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C067E6-CB46-47B0-AB34-FC6D0A50B37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8C07F-B9CB-454B-B327-818F021C62B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0"/>
            <a:ext cx="21145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1912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27533-17A1-4B5B-AD13-81713FE9B796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14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70944-F7E0-4FEC-B820-20D5C90C3B85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219200"/>
            <a:ext cx="8382000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16EA1-3EC4-4E4D-8889-B2D6E0E83FC3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14410-EB6F-40B1-8666-3882AA26953B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929E5-E9FA-4D66-908B-0BD4472F7F1F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36A7E-C4BA-41E8-A807-3634C87728A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0A6C7-9F26-484A-9DFB-7E8C430072F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C1B6A-6614-456E-9EB2-14062DC7F91E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628F9-7ED9-4A88-A7E7-2E3A04C3FBA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BC576-016C-4356-87A0-D1D31CA25DB8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A7C84-E85B-42A5-9DCB-9423BAE46F10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770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78BAE85-D32D-42FB-AD4E-F6C499E64BD9}" type="slidenum">
              <a:rPr lang="en-US" altLang="ar-SA"/>
              <a:pPr>
                <a:defRPr/>
              </a:pPr>
              <a:t>‹#›</a:t>
            </a:fld>
            <a:endParaRPr lang="en-US" altLang="ar-SA"/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382000" cy="1066800"/>
          </a:xfrm>
          <a:prstGeom prst="rect">
            <a:avLst/>
          </a:prstGeom>
          <a:solidFill>
            <a:schemeClr val="bg2">
              <a:alpha val="67058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grpSp>
        <p:nvGrpSpPr>
          <p:cNvPr id="1029" name="Group 40"/>
          <p:cNvGrpSpPr>
            <a:grpSpLocks/>
          </p:cNvGrpSpPr>
          <p:nvPr userDrawn="1"/>
        </p:nvGrpSpPr>
        <p:grpSpPr bwMode="auto">
          <a:xfrm>
            <a:off x="0" y="0"/>
            <a:ext cx="365125" cy="1066800"/>
            <a:chOff x="0" y="0"/>
            <a:chExt cx="230" cy="720"/>
          </a:xfrm>
        </p:grpSpPr>
        <p:sp>
          <p:nvSpPr>
            <p:cNvPr id="1039" name="Rectangle 19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0" name="Rectangle 20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1" name="Rectangle 21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2" name="Rectangle 23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3" name="Rectangle 24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4" name="Rectangle 26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5" name="Rectangle 27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46" name="Rectangle 28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8778875" y="0"/>
            <a:ext cx="365125" cy="1066800"/>
            <a:chOff x="0" y="0"/>
            <a:chExt cx="230" cy="720"/>
          </a:xfrm>
        </p:grpSpPr>
        <p:sp>
          <p:nvSpPr>
            <p:cNvPr id="1031" name="Rectangle 52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2" name="Rectangle 53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3" name="Rectangle 54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4" name="Rectangle 55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5" name="Rectangle 56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6" name="Rectangle 57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7" name="Rectangle 58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038" name="Rectangle 59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82F4CF75-963F-4BF8-99BB-BED7A6B9C4BB}" type="slidenum">
              <a:rPr lang="en-US" altLang="ar-SA"/>
              <a:pPr/>
              <a:t>1</a:t>
            </a:fld>
            <a:endParaRPr lang="en-US" altLang="ar-SA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algn="ctr"/>
            <a:r>
              <a:rPr lang="en-US" altLang="ar-SA" sz="4400" dirty="0" err="1" smtClean="0">
                <a:solidFill>
                  <a:schemeClr val="bg1"/>
                </a:solidFill>
                <a:latin typeface="Comic Sans MS" pitchFamily="66" charset="0"/>
              </a:rPr>
              <a:t>Misc</a:t>
            </a:r>
            <a:r>
              <a:rPr lang="en-US" altLang="ar-SA" sz="4400" smtClean="0">
                <a:solidFill>
                  <a:schemeClr val="bg1"/>
                </a:solidFill>
                <a:latin typeface="Comic Sans MS" pitchFamily="66" charset="0"/>
              </a:rPr>
              <a:t> Topics</a:t>
            </a:r>
            <a:endParaRPr lang="en-US" altLang="ar-SA" sz="4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ar-SA" smtClean="0"/>
              <a:t>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A43ADCB3-BBF5-4EB8-B1C4-48A8B8DD9470}" type="slidenum">
              <a:rPr lang="en-US" altLang="ar-SA"/>
              <a:pPr/>
              <a:t>10</a:t>
            </a:fld>
            <a:endParaRPr lang="en-US" altLang="ar-SA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Scrolling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066800"/>
            <a:ext cx="87630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mtClean="0"/>
              <a:t>The most important content should be visible without scrolling. </a:t>
            </a:r>
          </a:p>
          <a:p>
            <a:pPr lvl="1">
              <a:lnSpc>
                <a:spcPct val="90000"/>
              </a:lnSpc>
            </a:pPr>
            <a:r>
              <a:rPr lang="en-US" altLang="ar-SA" sz="2000" smtClean="0"/>
              <a:t>Positioning content above the fold.</a:t>
            </a:r>
          </a:p>
          <a:p>
            <a:pPr>
              <a:lnSpc>
                <a:spcPct val="90000"/>
              </a:lnSpc>
            </a:pPr>
            <a:r>
              <a:rPr lang="en-US" altLang="ar-SA" smtClean="0"/>
              <a:t>Make page-length decisions that support the primary use of the Web page.</a:t>
            </a:r>
          </a:p>
          <a:p>
            <a:pPr>
              <a:lnSpc>
                <a:spcPct val="90000"/>
              </a:lnSpc>
            </a:pPr>
            <a:r>
              <a:rPr lang="en-US" altLang="ar-SA" smtClean="0"/>
              <a:t>Use shorter pages for homepages and navigation pages, and pages that need to be quickly browsed and/or read online. </a:t>
            </a:r>
          </a:p>
          <a:p>
            <a:pPr>
              <a:lnSpc>
                <a:spcPct val="90000"/>
              </a:lnSpc>
            </a:pPr>
            <a:r>
              <a:rPr lang="en-US" altLang="ar-SA" smtClean="0"/>
              <a:t>Use longer pages to …</a:t>
            </a:r>
          </a:p>
          <a:p>
            <a:pPr lvl="1">
              <a:lnSpc>
                <a:spcPct val="90000"/>
              </a:lnSpc>
            </a:pPr>
            <a:r>
              <a:rPr lang="en-US" altLang="ar-SA" sz="2000" smtClean="0"/>
              <a:t>Facilitate uninterrupted reading, especially on content pages</a:t>
            </a:r>
          </a:p>
          <a:p>
            <a:pPr lvl="1">
              <a:lnSpc>
                <a:spcPct val="90000"/>
              </a:lnSpc>
            </a:pPr>
            <a:r>
              <a:rPr lang="en-US" altLang="ar-SA" sz="2000" smtClean="0"/>
              <a:t>Simplify page maintenance (fewer Web page files to maintain)</a:t>
            </a:r>
          </a:p>
          <a:p>
            <a:pPr lvl="1">
              <a:lnSpc>
                <a:spcPct val="90000"/>
              </a:lnSpc>
            </a:pPr>
            <a:r>
              <a:rPr lang="en-US" altLang="ar-SA" sz="2000" smtClean="0"/>
              <a:t>Make pages more convenient to download and print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C4E6B561-9874-4992-8C84-3838DC9788D6}" type="slidenum">
              <a:rPr lang="en-US" altLang="ar-SA"/>
              <a:pPr/>
              <a:t>11</a:t>
            </a:fld>
            <a:endParaRPr lang="en-US" altLang="ar-SA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Horizontal scrolling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Horizontal scrolling, across the page, interrupts the flow of reading on every line. </a:t>
            </a:r>
          </a:p>
          <a:p>
            <a:endParaRPr lang="en-US" altLang="ar-SA" smtClean="0"/>
          </a:p>
          <a:p>
            <a:r>
              <a:rPr lang="en-US" altLang="ar-SA" smtClean="0"/>
              <a:t>Try to ensure that either the text wraps to the user’s screen size or the line length is less than the anticipated screen size. </a:t>
            </a:r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B3AA4F81-65B3-4E92-85DE-E926F1644651}" type="slidenum">
              <a:rPr lang="en-US" altLang="ar-SA"/>
              <a:pPr/>
              <a:t>12</a:t>
            </a:fld>
            <a:endParaRPr lang="en-US" altLang="ar-SA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Style sheets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Use style sheets to achieve consistent visual appearance of a web site. </a:t>
            </a:r>
          </a:p>
          <a:p>
            <a:endParaRPr lang="en-US" altLang="ar-SA" smtClean="0"/>
          </a:p>
          <a:p>
            <a:r>
              <a:rPr lang="en-US" altLang="ar-SA" smtClean="0"/>
              <a:t>Style sheets also allow you to change the appearance of the whole site with relative ease. </a:t>
            </a:r>
          </a:p>
          <a:p>
            <a:pPr lvl="1"/>
            <a:endParaRPr lang="en-US" altLang="ar-SA" smtClean="0"/>
          </a:p>
          <a:p>
            <a:pPr lvl="1"/>
            <a:r>
              <a:rPr lang="en-US" altLang="ar-SA" smtClean="0"/>
              <a:t>For example, if you decide that the typeface used for titles should be changed, you simply alter the style sheet rather than changing every title by hand.</a:t>
            </a:r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4341E189-43C5-467A-A63A-F98449B32412}" type="slidenum">
              <a:rPr lang="en-US" altLang="ar-SA"/>
              <a:pPr/>
              <a:t>13</a:t>
            </a:fld>
            <a:endParaRPr lang="en-US" altLang="ar-SA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Objectives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dirty="0" smtClean="0"/>
              <a:t>To understand design principles for web sites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Command and Natural Languages</a:t>
            </a:r>
          </a:p>
          <a:p>
            <a:r>
              <a:rPr lang="en-GB" altLang="ja-JP" dirty="0" smtClean="0"/>
              <a:t>New Trends in Software Engineering</a:t>
            </a:r>
            <a:endParaRPr lang="en-US" altLang="ja-JP" dirty="0" smtClean="0"/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ea typeface="MS PGothic" pitchFamily="34" charset="-128"/>
              </a:rPr>
              <a:t>The Basic Goals </a:t>
            </a:r>
            <a:br>
              <a:rPr lang="en-US" altLang="ja-JP" sz="3600" smtClean="0">
                <a:ea typeface="MS PGothic" pitchFamily="34" charset="-128"/>
              </a:rPr>
            </a:br>
            <a:r>
              <a:rPr lang="en-US" altLang="ja-JP" sz="3600" smtClean="0">
                <a:ea typeface="MS PGothic" pitchFamily="34" charset="-128"/>
              </a:rPr>
              <a:t>of Language Design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Precision (accuracy)</a:t>
            </a:r>
          </a:p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Ease </a:t>
            </a:r>
            <a:r>
              <a:rPr lang="en-US" altLang="ja-JP" dirty="0" smtClean="0">
                <a:ea typeface="MS PGothic" pitchFamily="34" charset="-128"/>
              </a:rPr>
              <a:t>in writing and reading </a:t>
            </a:r>
          </a:p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Speed in learning </a:t>
            </a:r>
          </a:p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Simplicity to reduce errors </a:t>
            </a:r>
          </a:p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Ease of retention over time </a:t>
            </a:r>
            <a:endParaRPr lang="en-US" altLang="ja-JP" sz="2400" dirty="0" smtClean="0">
              <a:ea typeface="MS PGothic" pitchFamily="34" charset="-128"/>
            </a:endParaRPr>
          </a:p>
          <a:p>
            <a:pPr eaLnBrk="1" hangingPunct="1">
              <a:buFontTx/>
              <a:buNone/>
            </a:pPr>
            <a:endParaRPr lang="en-US" altLang="ja-JP" dirty="0" smtClean="0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 smtClean="0">
                <a:ea typeface="MS PGothic" pitchFamily="34" charset="-128"/>
              </a:rPr>
              <a:t>Functionality to Support User’s Tasks</a:t>
            </a:r>
            <a:endParaRPr lang="en-US" sz="2000" dirty="0" smtClean="0">
              <a:ea typeface="MS PGothic" pitchFamily="34" charset="-12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A common design error 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Providing excessive functionality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It slows learning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Increases the chances of error</a:t>
            </a:r>
          </a:p>
          <a:p>
            <a:pPr lvl="2">
              <a:lnSpc>
                <a:spcPct val="90000"/>
              </a:lnSpc>
            </a:pPr>
            <a:r>
              <a:rPr lang="en-US" sz="1800" smtClean="0"/>
              <a:t>Requires longer manuals, and more help screens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On the other hand, insufficient functionality may leave the user frustrated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 Because desired functionality may not be supported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Careful task analysis might result in a table of user communities and tasks, with each entry indicating expected frequency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Make high-volume tasks easy to carry out</a:t>
            </a:r>
          </a:p>
          <a:p>
            <a:pPr lvl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Evaluate </a:t>
            </a:r>
            <a:r>
              <a:rPr lang="en-US" altLang="ja-JP" sz="2000" i="1" smtClean="0">
                <a:ea typeface="MS PGothic" pitchFamily="34" charset="-128"/>
              </a:rPr>
              <a:t>destructive actions</a:t>
            </a:r>
            <a:r>
              <a:rPr lang="en-US" altLang="ja-JP" sz="2000" smtClean="0">
                <a:ea typeface="MS PGothic" pitchFamily="34" charset="-128"/>
              </a:rPr>
              <a:t> to ensure reversibility</a:t>
            </a:r>
            <a:endParaRPr lang="en-US" sz="2000" smtClean="0"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ea typeface="MS PGothic" pitchFamily="34" charset="-128"/>
              </a:rPr>
              <a:t>Functionality to Support </a:t>
            </a:r>
            <a:br>
              <a:rPr lang="en-US" altLang="ja-JP" sz="3600" smtClean="0">
                <a:ea typeface="MS PGothic" pitchFamily="34" charset="-128"/>
              </a:rPr>
            </a:br>
            <a:r>
              <a:rPr lang="en-US" altLang="ja-JP" sz="3600" smtClean="0">
                <a:ea typeface="MS PGothic" pitchFamily="34" charset="-128"/>
              </a:rPr>
              <a:t>User’s Tasks (cont.)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ja-JP" sz="1800" b="1" dirty="0" smtClean="0">
                <a:ea typeface="MS PGothic" pitchFamily="34" charset="-128"/>
              </a:rPr>
              <a:t>Designers should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determine functionality of the system by studying users' task domain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create a list of task actions and objects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abstract this list into a set of interface actions and objects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create a table of user communities and tasks, with expected use frequency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determine hierarchy of importance of user communities (i.e. prime users)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evaluate destructive actions to ensure reversibility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identify error conditions and prepare error messages </a:t>
            </a:r>
          </a:p>
          <a:p>
            <a:pPr eaLnBrk="1" hangingPunct="1"/>
            <a:r>
              <a:rPr lang="en-US" altLang="ja-JP" sz="1800" dirty="0" smtClean="0">
                <a:ea typeface="MS PGothic" pitchFamily="34" charset="-128"/>
              </a:rPr>
              <a:t>allow shortcuts for expert users</a:t>
            </a:r>
            <a:endParaRPr lang="en-US" altLang="ja-JP" sz="2400" b="1" dirty="0" smtClean="0">
              <a:ea typeface="MS PGothic" pitchFamily="34" charset="-128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7162800" y="63976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sz="1000">
                <a:cs typeface="+mn-cs"/>
              </a:rPr>
              <a:t>7-</a:t>
            </a:r>
            <a:fld id="{DEE5CF64-A5BD-469E-94D8-B250901A8A94}" type="slidenum">
              <a:rPr lang="en-US" sz="1000">
                <a:cs typeface="+mn-cs"/>
              </a:rPr>
              <a:pPr algn="r" eaLnBrk="0" hangingPunct="0">
                <a:defRPr/>
              </a:pPr>
              <a:t>16</a:t>
            </a:fld>
            <a:endParaRPr lang="en-US" sz="1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ea typeface="MS PGothic" pitchFamily="34" charset="-128"/>
              </a:rPr>
              <a:t>Command-Organization Strategies</a:t>
            </a:r>
            <a:endParaRPr lang="ja-JP" altLang="en-US" sz="3600" smtClean="0">
              <a:ea typeface="MS PGothic" pitchFamily="34" charset="-128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ja-JP" sz="2000" dirty="0" smtClean="0">
                <a:ea typeface="MS PGothic" pitchFamily="34" charset="-128"/>
              </a:rPr>
              <a:t>	Several strategies for command organizations have emerged. </a:t>
            </a:r>
            <a:endParaRPr lang="en-US" altLang="ja-JP" sz="2000" b="1" dirty="0" smtClean="0">
              <a:ea typeface="MS PGothic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dirty="0" smtClean="0">
                <a:ea typeface="MS PGothic" pitchFamily="34" charset="-128"/>
              </a:rPr>
              <a:t>Each command is chosen to carry out a single task. The number of commands match the number of tasks.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dirty="0" smtClean="0">
                <a:ea typeface="MS PGothic" pitchFamily="34" charset="-128"/>
              </a:rPr>
              <a:t>For small number of tasks, this can produce a system easy to learn and use.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dirty="0" smtClean="0">
                <a:ea typeface="MS PGothic" pitchFamily="34" charset="-128"/>
              </a:rPr>
              <a:t>When there is a large number of commands there is danger of confusion.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7162800" y="63976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sz="1000">
                <a:cs typeface="+mn-cs"/>
              </a:rPr>
              <a:t>7-</a:t>
            </a:r>
            <a:fld id="{FD06F021-0C2D-4469-943B-5DEDD7171ACB}" type="slidenum">
              <a:rPr lang="en-US" sz="1000">
                <a:cs typeface="+mn-cs"/>
              </a:rPr>
              <a:pPr algn="r" eaLnBrk="0" hangingPunct="0">
                <a:defRPr/>
              </a:pPr>
              <a:t>17</a:t>
            </a:fld>
            <a:endParaRPr lang="en-US" sz="1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Naming and Abbreviations</a:t>
            </a:r>
            <a:endParaRPr lang="ja-JP" altLang="en-US" sz="2400" u="sng" smtClean="0">
              <a:ea typeface="MS PGothic" pitchFamily="34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8305800" cy="4876800"/>
          </a:xfrm>
        </p:spPr>
        <p:txBody>
          <a:bodyPr/>
          <a:lstStyle/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Names are important for learning, problem solving, and retention over time.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With few names a command set is relatively easy to master; but when it contains hundred of names, the choice of meaningful, </a:t>
            </a:r>
            <a:r>
              <a:rPr lang="en-US" altLang="ja-JP" sz="2000" dirty="0" err="1" smtClean="0">
                <a:ea typeface="MS PGothic" pitchFamily="34" charset="-128"/>
              </a:rPr>
              <a:t>organised</a:t>
            </a:r>
            <a:r>
              <a:rPr lang="en-US" altLang="ja-JP" sz="2000" dirty="0" smtClean="0">
                <a:ea typeface="MS PGothic" pitchFamily="34" charset="-128"/>
              </a:rPr>
              <a:t> sets of names becomes more important.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smtClean="0">
                <a:ea typeface="MS PGothic" pitchFamily="34" charset="-128"/>
              </a:rPr>
              <a:t>Specific </a:t>
            </a:r>
            <a:r>
              <a:rPr lang="en-US" altLang="ja-JP" sz="2000" dirty="0" smtClean="0">
                <a:ea typeface="MS PGothic" pitchFamily="34" charset="-128"/>
              </a:rPr>
              <a:t>terms may be more descriptive than general ones  and may be more memorable	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There is often a lack of consistency or obvious strategy for construction of command abbreviations. 	</a:t>
            </a:r>
          </a:p>
          <a:p>
            <a:pPr marL="174625" indent="-174625" eaLnBrk="1" hangingPunct="1">
              <a:lnSpc>
                <a:spcPct val="90000"/>
              </a:lnSpc>
              <a:buFontTx/>
              <a:buNone/>
            </a:pPr>
            <a:endParaRPr lang="en-US" altLang="ja-JP" sz="2000" u="sng" dirty="0" smtClean="0">
              <a:ea typeface="MS PGothic" pitchFamily="34" charset="-128"/>
            </a:endParaRPr>
          </a:p>
          <a:p>
            <a:pPr marL="174625" indent="-174625" eaLnBrk="1" hangingPunct="1">
              <a:lnSpc>
                <a:spcPct val="90000"/>
              </a:lnSpc>
              <a:buFontTx/>
              <a:buNone/>
            </a:pPr>
            <a:endParaRPr lang="en-US" altLang="ja-JP" sz="2000" dirty="0" smtClean="0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ea typeface="MS PGothic" pitchFamily="34" charset="-128"/>
              </a:rPr>
              <a:t>Potential Abbreviation Strategies</a:t>
            </a:r>
            <a:endParaRPr lang="ja-JP" altLang="en-US" sz="3600" smtClean="0">
              <a:ea typeface="MS PGothic" pitchFamily="34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Abbreviation for commands should be brief and in easy code.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Novices prefer typing a full name such as BROWSE or SELECT rather than the traditional four-letter abbreviations BRWS or SLCT.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Efforts have been made to find optimal abbreviation strategies</a:t>
            </a:r>
            <a:r>
              <a:rPr lang="en-US" altLang="ja-JP" sz="2000" b="1" dirty="0" smtClean="0">
                <a:ea typeface="MS PGothic" pitchFamily="34" charset="-128"/>
              </a:rPr>
              <a:t>.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Simple truncation: The first, second, third, etc. letters of each command.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First and last letter: Since the first and last letters are highly visible, use them for example use ST for SORT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First letter of each word in a phrase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Standard abbreviations from other contexts: Use familiar abbreviations such as QTY for QUANTITY.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Phonics: Focus attention on the sound for example use XQT for execute</a:t>
            </a:r>
            <a:endParaRPr lang="ja-JP" altLang="en-US" sz="1800" smtClean="0">
              <a:ea typeface="MS PGothic" pitchFamily="34" charset="-128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7162800" y="63976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sz="1000">
                <a:cs typeface="+mn-cs"/>
              </a:rPr>
              <a:t>7-</a:t>
            </a:r>
            <a:fld id="{C5FA91AB-A6DB-464A-9D38-34B46E7F8E2A}" type="slidenum">
              <a:rPr lang="en-US" sz="1000">
                <a:cs typeface="+mn-cs"/>
              </a:rPr>
              <a:pPr algn="r" eaLnBrk="0" hangingPunct="0">
                <a:defRPr/>
              </a:pPr>
              <a:t>19</a:t>
            </a:fld>
            <a:endParaRPr lang="en-US" sz="1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4341E189-43C5-467A-A63A-F98449B32412}" type="slidenum">
              <a:rPr lang="en-US" altLang="ar-SA"/>
              <a:pPr/>
              <a:t>2</a:t>
            </a:fld>
            <a:endParaRPr lang="en-US" altLang="ar-SA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Objectives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dirty="0" smtClean="0"/>
              <a:t>To understand design principles for web sites</a:t>
            </a:r>
          </a:p>
          <a:p>
            <a:r>
              <a:rPr lang="en-US" altLang="ja-JP" dirty="0" smtClean="0"/>
              <a:t>Command and Natural Languages</a:t>
            </a:r>
          </a:p>
          <a:p>
            <a:r>
              <a:rPr lang="en-GB" altLang="ja-JP" dirty="0" smtClean="0"/>
              <a:t>New Trends in Software Engineering</a:t>
            </a:r>
            <a:endParaRPr lang="en-US" altLang="ja-JP" dirty="0" smtClean="0"/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dirty="0" smtClean="0">
                <a:ea typeface="MS PGothic" pitchFamily="34" charset="-128"/>
              </a:rPr>
              <a:t>Class Tasks</a:t>
            </a:r>
            <a:endParaRPr lang="ja-JP" altLang="en-US" sz="3600" smtClean="0">
              <a:ea typeface="MS PGothic" pitchFamily="34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Did you use any command line in your project?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Discuss the command line or shortcuts which you have used in your project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7162800" y="63976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sz="1000">
                <a:cs typeface="+mn-cs"/>
              </a:rPr>
              <a:t>7-</a:t>
            </a:r>
            <a:fld id="{C5FA91AB-A6DB-464A-9D38-34B46E7F8E2A}" type="slidenum">
              <a:rPr lang="en-US" sz="1000">
                <a:cs typeface="+mn-cs"/>
              </a:rPr>
              <a:pPr algn="r" eaLnBrk="0" hangingPunct="0">
                <a:defRPr/>
              </a:pPr>
              <a:t>20</a:t>
            </a:fld>
            <a:endParaRPr lang="en-US" sz="1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New Trends in Software Engineering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25575"/>
            <a:ext cx="7772400" cy="46704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mtClean="0"/>
              <a:t>Global Software Development</a:t>
            </a:r>
          </a:p>
          <a:p>
            <a:pPr>
              <a:lnSpc>
                <a:spcPct val="130000"/>
              </a:lnSpc>
            </a:pPr>
            <a:r>
              <a:rPr lang="en-US" smtClean="0"/>
              <a:t>Software Process Improvement</a:t>
            </a:r>
          </a:p>
          <a:p>
            <a:pPr>
              <a:lnSpc>
                <a:spcPct val="130000"/>
              </a:lnSpc>
            </a:pPr>
            <a:r>
              <a:rPr lang="en-US" smtClean="0"/>
              <a:t>Enterprise resource planning (ERP)</a:t>
            </a:r>
          </a:p>
          <a:p>
            <a:pPr>
              <a:lnSpc>
                <a:spcPct val="130000"/>
              </a:lnSpc>
            </a:pPr>
            <a:r>
              <a:rPr lang="en-US" smtClean="0"/>
              <a:t>Electronic commerce (EC or E-commerce)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229600" cy="4495800"/>
          </a:xfrm>
        </p:spPr>
        <p:txBody>
          <a:bodyPr>
            <a:noAutofit/>
          </a:bodyPr>
          <a:lstStyle/>
          <a:p>
            <a:pPr marL="457200" indent="-457200">
              <a:defRPr/>
            </a:pPr>
            <a:r>
              <a:rPr lang="en-GB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Global Software Development (GSD)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is carried out by teams of knowledge workers located in various parts of the globe developing commercially viable software for a company</a:t>
            </a:r>
          </a:p>
          <a:p>
            <a:pPr marL="457200" indent="-457200">
              <a:defRPr/>
            </a:pPr>
            <a:r>
              <a:rPr lang="en-I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Distributed Software Development and Global Software Development are similar except that GSD teams are always global.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800" y="6324600"/>
            <a:ext cx="1984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I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</a:rPr>
              <a:t>Casey, 2008, </a:t>
            </a:r>
            <a:r>
              <a:rPr lang="en-IE" sz="1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</a:rPr>
              <a:t>Ita</a:t>
            </a:r>
            <a:r>
              <a:rPr lang="en-IE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itchFamily="34" charset="-128"/>
              </a:rPr>
              <a:t> 2012 </a:t>
            </a:r>
            <a:endParaRPr lang="en-GB" sz="1400" dirty="0">
              <a:solidFill>
                <a:schemeClr val="tx1">
                  <a:lumMod val="95000"/>
                  <a:lumOff val="5000"/>
                </a:schemeClr>
              </a:solidFill>
              <a:latin typeface="Arial Unicode MS" pitchFamily="34" charset="-128"/>
            </a:endParaRPr>
          </a:p>
        </p:txBody>
      </p:sp>
      <p:sp>
        <p:nvSpPr>
          <p:cNvPr id="26628" name="Title 6"/>
          <p:cNvSpPr>
            <a:spLocks noGrp="1"/>
          </p:cNvSpPr>
          <p:nvPr>
            <p:ph type="title"/>
          </p:nvPr>
        </p:nvSpPr>
        <p:spPr>
          <a:xfrm>
            <a:off x="684213" y="642938"/>
            <a:ext cx="8208962" cy="533400"/>
          </a:xfrm>
        </p:spPr>
        <p:txBody>
          <a:bodyPr/>
          <a:lstStyle/>
          <a:p>
            <a:r>
              <a:rPr lang="en-GB" smtClean="0"/>
              <a:t>What is Global Software Development?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179388" y="6381750"/>
            <a:ext cx="138112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/>
              <a:t>Binder, 2010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3650" y="1285875"/>
            <a:ext cx="6286500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50825" y="2420938"/>
            <a:ext cx="24495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Local program of global projects </a:t>
            </a:r>
          </a:p>
        </p:txBody>
      </p:sp>
      <p:sp>
        <p:nvSpPr>
          <p:cNvPr id="27653" name="Title 6"/>
          <p:cNvSpPr>
            <a:spLocks noGrp="1"/>
          </p:cNvSpPr>
          <p:nvPr>
            <p:ph type="title"/>
          </p:nvPr>
        </p:nvSpPr>
        <p:spPr>
          <a:xfrm>
            <a:off x="684213" y="381000"/>
            <a:ext cx="8208962" cy="533400"/>
          </a:xfrm>
        </p:spPr>
        <p:txBody>
          <a:bodyPr/>
          <a:lstStyle/>
          <a:p>
            <a:r>
              <a:rPr lang="en-GB" smtClean="0"/>
              <a:t>What is Global Software Development?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79388" y="6381750"/>
            <a:ext cx="1381125" cy="369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/>
              <a:t>Binder, 2010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75" y="1500188"/>
            <a:ext cx="6143625" cy="470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itle 6"/>
          <p:cNvSpPr>
            <a:spLocks noGrp="1"/>
          </p:cNvSpPr>
          <p:nvPr>
            <p:ph type="title"/>
          </p:nvPr>
        </p:nvSpPr>
        <p:spPr>
          <a:xfrm>
            <a:off x="684213" y="642938"/>
            <a:ext cx="8208962" cy="533400"/>
          </a:xfrm>
        </p:spPr>
        <p:txBody>
          <a:bodyPr/>
          <a:lstStyle/>
          <a:p>
            <a:r>
              <a:rPr lang="en-GB" smtClean="0"/>
              <a:t>What is Global Software Development?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229600" cy="4495800"/>
          </a:xfrm>
        </p:spPr>
        <p:txBody>
          <a:bodyPr>
            <a:noAutofit/>
          </a:bodyPr>
          <a:lstStyle/>
          <a:p>
            <a:pPr marL="457200" indent="-457200">
              <a:defRPr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To develop software in global environment needs a lot of collaboration and coordination. For which many software tools are needed with up-to-date interfaces which can make the GSD process easy.</a:t>
            </a:r>
          </a:p>
        </p:txBody>
      </p:sp>
      <p:sp>
        <p:nvSpPr>
          <p:cNvPr id="29699" name="Title 6"/>
          <p:cNvSpPr>
            <a:spLocks noGrp="1"/>
          </p:cNvSpPr>
          <p:nvPr>
            <p:ph type="title"/>
          </p:nvPr>
        </p:nvSpPr>
        <p:spPr>
          <a:xfrm>
            <a:off x="684213" y="642938"/>
            <a:ext cx="8208962" cy="533400"/>
          </a:xfrm>
        </p:spPr>
        <p:txBody>
          <a:bodyPr/>
          <a:lstStyle/>
          <a:p>
            <a:r>
              <a:rPr lang="en-GB" smtClean="0"/>
              <a:t>What is Global Software Development? 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SPI?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19200"/>
            <a:ext cx="5354638" cy="4876800"/>
          </a:xfrm>
        </p:spPr>
        <p:txBody>
          <a:bodyPr/>
          <a:lstStyle/>
          <a:p>
            <a:r>
              <a:rPr lang="en-GB" sz="2400" smtClean="0">
                <a:cs typeface="Times New Roman" pitchFamily="18" charset="0"/>
              </a:rPr>
              <a:t>SPI involves understanding existing processes and changing these processes to improve product quality and/or reduce costs and development time.</a:t>
            </a:r>
            <a:endParaRPr lang="en-GB" sz="2400" smtClean="0"/>
          </a:p>
        </p:txBody>
      </p:sp>
      <p:pic>
        <p:nvPicPr>
          <p:cNvPr id="307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948488" y="2122488"/>
            <a:ext cx="1746250" cy="2674937"/>
          </a:xfrm>
          <a:noFill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9750" y="6308725"/>
            <a:ext cx="186531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1600"/>
              <a:t>Sommerville</a:t>
            </a:r>
            <a:r>
              <a:rPr lang="en-US" sz="1600"/>
              <a:t>, 2007</a:t>
            </a:r>
            <a:endParaRPr lang="en-AU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Software Process Improvement?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371600"/>
            <a:ext cx="8686800" cy="4724400"/>
            <a:chOff x="144" y="864"/>
            <a:chExt cx="5472" cy="2976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40" y="1872"/>
              <a:ext cx="72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12" y="2256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64" y="2448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52" y="2448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6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64" y="1920"/>
              <a:ext cx="38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08" y="1824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8" y="2304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9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8" y="2640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0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28" y="2592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76" y="2064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2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6" y="2496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3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60" y="3408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4" name="Picture 1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2" y="2544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5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36" y="3504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6" name="Picture 1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16" y="2592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7" name="Picture 1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28" y="2976"/>
              <a:ext cx="38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8" name="Picture 2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64" y="3216"/>
              <a:ext cx="38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49" name="Picture 2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88" y="2496"/>
              <a:ext cx="38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0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48" y="864"/>
              <a:ext cx="38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1" name="Picture 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0" y="3216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2" name="Picture 2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6" y="3312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3" name="Picture 2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648" y="912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4" name="Picture 2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1056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5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28" y="864"/>
              <a:ext cx="72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6" name="Picture 2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" y="2016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7" name="Picture 2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8" y="3312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8" name="Picture 3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48" y="2064"/>
              <a:ext cx="57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59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04" y="3408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4" y="3264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1" name="Picture 3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1488"/>
              <a:ext cx="72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2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56" y="1536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63" name="Picture 3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" y="960"/>
              <a:ext cx="52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Software Process Improvement?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0" y="41910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>
            <a:off x="0" y="57912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5257800" y="41910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5257800" y="57912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2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910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181600"/>
            <a:ext cx="83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76200" y="21336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76200" y="3733800"/>
            <a:ext cx="533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5334000" y="2133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5334000" y="37338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3579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1" name="Picture 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2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4" name="Picture 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5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2362200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Why SPI?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5940425" y="27082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Quality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5940425" y="4581525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Delivery Time</a:t>
            </a: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2700338" y="1458913"/>
            <a:ext cx="3313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Customer Satisfaction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916238" y="5564188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Development Cost</a:t>
            </a:r>
          </a:p>
        </p:txBody>
      </p:sp>
      <p:sp>
        <p:nvSpPr>
          <p:cNvPr id="1032" name="Text Box 7"/>
          <p:cNvSpPr txBox="1">
            <a:spLocks noChangeArrowheads="1"/>
          </p:cNvSpPr>
          <p:nvPr/>
        </p:nvSpPr>
        <p:spPr bwMode="auto">
          <a:xfrm>
            <a:off x="107950" y="2276475"/>
            <a:ext cx="189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Productivity</a:t>
            </a: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1639888" y="1628775"/>
          <a:ext cx="4400550" cy="421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9" name="Visio" r:id="rId4" imgW="860499" imgH="897136" progId="Visio.Drawing.6">
                  <p:embed/>
                </p:oleObj>
              </mc:Choice>
              <mc:Fallback>
                <p:oleObj name="Visio" r:id="rId4" imgW="860499" imgH="897136" progId="Visio.Drawing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1628775"/>
                        <a:ext cx="4400550" cy="421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84213" y="4772025"/>
            <a:ext cx="189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rgbClr val="003366"/>
                </a:solidFill>
              </a:rPr>
              <a:t>Marketing</a:t>
            </a:r>
          </a:p>
        </p:txBody>
      </p:sp>
      <p:grpSp>
        <p:nvGrpSpPr>
          <p:cNvPr id="2" name="Group 10"/>
          <p:cNvGrpSpPr>
            <a:grpSpLocks noChangeAspect="1"/>
          </p:cNvGrpSpPr>
          <p:nvPr/>
        </p:nvGrpSpPr>
        <p:grpSpPr bwMode="auto">
          <a:xfrm>
            <a:off x="2411413" y="2970213"/>
            <a:ext cx="2736850" cy="1223962"/>
            <a:chOff x="1746" y="1570"/>
            <a:chExt cx="1598" cy="953"/>
          </a:xfrm>
        </p:grpSpPr>
        <p:sp>
          <p:nvSpPr>
            <p:cNvPr id="1036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746" y="1570"/>
              <a:ext cx="1598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2"/>
            <p:cNvSpPr>
              <a:spLocks/>
            </p:cNvSpPr>
            <p:nvPr/>
          </p:nvSpPr>
          <p:spPr bwMode="auto">
            <a:xfrm>
              <a:off x="3137" y="1593"/>
              <a:ext cx="189" cy="930"/>
            </a:xfrm>
            <a:custGeom>
              <a:avLst/>
              <a:gdLst>
                <a:gd name="T0" fmla="*/ 75 w 378"/>
                <a:gd name="T1" fmla="*/ 913 h 930"/>
                <a:gd name="T2" fmla="*/ 91 w 378"/>
                <a:gd name="T3" fmla="*/ 880 h 930"/>
                <a:gd name="T4" fmla="*/ 146 w 378"/>
                <a:gd name="T5" fmla="*/ 807 h 930"/>
                <a:gd name="T6" fmla="*/ 128 w 378"/>
                <a:gd name="T7" fmla="*/ 734 h 930"/>
                <a:gd name="T8" fmla="*/ 111 w 378"/>
                <a:gd name="T9" fmla="*/ 587 h 930"/>
                <a:gd name="T10" fmla="*/ 72 w 378"/>
                <a:gd name="T11" fmla="*/ 531 h 930"/>
                <a:gd name="T12" fmla="*/ 43 w 378"/>
                <a:gd name="T13" fmla="*/ 494 h 930"/>
                <a:gd name="T14" fmla="*/ 21 w 378"/>
                <a:gd name="T15" fmla="*/ 446 h 930"/>
                <a:gd name="T16" fmla="*/ 6 w 378"/>
                <a:gd name="T17" fmla="*/ 399 h 930"/>
                <a:gd name="T18" fmla="*/ 5 w 378"/>
                <a:gd name="T19" fmla="*/ 333 h 930"/>
                <a:gd name="T20" fmla="*/ 35 w 378"/>
                <a:gd name="T21" fmla="*/ 268 h 930"/>
                <a:gd name="T22" fmla="*/ 90 w 378"/>
                <a:gd name="T23" fmla="*/ 240 h 930"/>
                <a:gd name="T24" fmla="*/ 130 w 378"/>
                <a:gd name="T25" fmla="*/ 221 h 930"/>
                <a:gd name="T26" fmla="*/ 140 w 378"/>
                <a:gd name="T27" fmla="*/ 183 h 930"/>
                <a:gd name="T28" fmla="*/ 96 w 378"/>
                <a:gd name="T29" fmla="*/ 167 h 930"/>
                <a:gd name="T30" fmla="*/ 80 w 378"/>
                <a:gd name="T31" fmla="*/ 128 h 930"/>
                <a:gd name="T32" fmla="*/ 90 w 378"/>
                <a:gd name="T33" fmla="*/ 107 h 930"/>
                <a:gd name="T34" fmla="*/ 90 w 378"/>
                <a:gd name="T35" fmla="*/ 102 h 930"/>
                <a:gd name="T36" fmla="*/ 79 w 378"/>
                <a:gd name="T37" fmla="*/ 72 h 930"/>
                <a:gd name="T38" fmla="*/ 112 w 378"/>
                <a:gd name="T39" fmla="*/ 49 h 930"/>
                <a:gd name="T40" fmla="*/ 136 w 378"/>
                <a:gd name="T41" fmla="*/ 14 h 930"/>
                <a:gd name="T42" fmla="*/ 170 w 378"/>
                <a:gd name="T43" fmla="*/ 17 h 930"/>
                <a:gd name="T44" fmla="*/ 218 w 378"/>
                <a:gd name="T45" fmla="*/ 0 h 930"/>
                <a:gd name="T46" fmla="*/ 231 w 378"/>
                <a:gd name="T47" fmla="*/ 42 h 930"/>
                <a:gd name="T48" fmla="*/ 262 w 378"/>
                <a:gd name="T49" fmla="*/ 68 h 930"/>
                <a:gd name="T50" fmla="*/ 267 w 378"/>
                <a:gd name="T51" fmla="*/ 105 h 930"/>
                <a:gd name="T52" fmla="*/ 239 w 378"/>
                <a:gd name="T53" fmla="*/ 133 h 930"/>
                <a:gd name="T54" fmla="*/ 220 w 378"/>
                <a:gd name="T55" fmla="*/ 160 h 930"/>
                <a:gd name="T56" fmla="*/ 207 w 378"/>
                <a:gd name="T57" fmla="*/ 203 h 930"/>
                <a:gd name="T58" fmla="*/ 251 w 378"/>
                <a:gd name="T59" fmla="*/ 218 h 930"/>
                <a:gd name="T60" fmla="*/ 313 w 378"/>
                <a:gd name="T61" fmla="*/ 226 h 930"/>
                <a:gd name="T62" fmla="*/ 357 w 378"/>
                <a:gd name="T63" fmla="*/ 328 h 930"/>
                <a:gd name="T64" fmla="*/ 362 w 378"/>
                <a:gd name="T65" fmla="*/ 373 h 930"/>
                <a:gd name="T66" fmla="*/ 357 w 378"/>
                <a:gd name="T67" fmla="*/ 426 h 930"/>
                <a:gd name="T68" fmla="*/ 323 w 378"/>
                <a:gd name="T69" fmla="*/ 489 h 930"/>
                <a:gd name="T70" fmla="*/ 296 w 378"/>
                <a:gd name="T71" fmla="*/ 518 h 930"/>
                <a:gd name="T72" fmla="*/ 300 w 378"/>
                <a:gd name="T73" fmla="*/ 587 h 930"/>
                <a:gd name="T74" fmla="*/ 315 w 378"/>
                <a:gd name="T75" fmla="*/ 682 h 930"/>
                <a:gd name="T76" fmla="*/ 300 w 378"/>
                <a:gd name="T77" fmla="*/ 722 h 930"/>
                <a:gd name="T78" fmla="*/ 300 w 378"/>
                <a:gd name="T79" fmla="*/ 804 h 930"/>
                <a:gd name="T80" fmla="*/ 345 w 378"/>
                <a:gd name="T81" fmla="*/ 855 h 930"/>
                <a:gd name="T82" fmla="*/ 376 w 378"/>
                <a:gd name="T83" fmla="*/ 903 h 930"/>
                <a:gd name="T84" fmla="*/ 334 w 378"/>
                <a:gd name="T85" fmla="*/ 918 h 930"/>
                <a:gd name="T86" fmla="*/ 296 w 378"/>
                <a:gd name="T87" fmla="*/ 907 h 930"/>
                <a:gd name="T88" fmla="*/ 272 w 378"/>
                <a:gd name="T89" fmla="*/ 887 h 930"/>
                <a:gd name="T90" fmla="*/ 267 w 378"/>
                <a:gd name="T91" fmla="*/ 905 h 930"/>
                <a:gd name="T92" fmla="*/ 244 w 378"/>
                <a:gd name="T93" fmla="*/ 915 h 930"/>
                <a:gd name="T94" fmla="*/ 231 w 378"/>
                <a:gd name="T95" fmla="*/ 845 h 930"/>
                <a:gd name="T96" fmla="*/ 238 w 378"/>
                <a:gd name="T97" fmla="*/ 819 h 930"/>
                <a:gd name="T98" fmla="*/ 236 w 378"/>
                <a:gd name="T99" fmla="*/ 755 h 930"/>
                <a:gd name="T100" fmla="*/ 212 w 378"/>
                <a:gd name="T101" fmla="*/ 735 h 930"/>
                <a:gd name="T102" fmla="*/ 201 w 378"/>
                <a:gd name="T103" fmla="*/ 794 h 930"/>
                <a:gd name="T104" fmla="*/ 217 w 378"/>
                <a:gd name="T105" fmla="*/ 878 h 930"/>
                <a:gd name="T106" fmla="*/ 188 w 378"/>
                <a:gd name="T107" fmla="*/ 908 h 930"/>
                <a:gd name="T108" fmla="*/ 181 w 378"/>
                <a:gd name="T109" fmla="*/ 892 h 930"/>
                <a:gd name="T110" fmla="*/ 167 w 378"/>
                <a:gd name="T111" fmla="*/ 902 h 930"/>
                <a:gd name="T112" fmla="*/ 133 w 378"/>
                <a:gd name="T113" fmla="*/ 927 h 93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8"/>
                <a:gd name="T172" fmla="*/ 0 h 930"/>
                <a:gd name="T173" fmla="*/ 378 w 378"/>
                <a:gd name="T174" fmla="*/ 930 h 93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8" h="930">
                  <a:moveTo>
                    <a:pt x="119" y="930"/>
                  </a:moveTo>
                  <a:lnTo>
                    <a:pt x="100" y="925"/>
                  </a:lnTo>
                  <a:lnTo>
                    <a:pt x="85" y="920"/>
                  </a:lnTo>
                  <a:lnTo>
                    <a:pt x="75" y="913"/>
                  </a:lnTo>
                  <a:lnTo>
                    <a:pt x="72" y="905"/>
                  </a:lnTo>
                  <a:lnTo>
                    <a:pt x="74" y="898"/>
                  </a:lnTo>
                  <a:lnTo>
                    <a:pt x="80" y="888"/>
                  </a:lnTo>
                  <a:lnTo>
                    <a:pt x="91" y="880"/>
                  </a:lnTo>
                  <a:lnTo>
                    <a:pt x="108" y="870"/>
                  </a:lnTo>
                  <a:lnTo>
                    <a:pt x="128" y="847"/>
                  </a:lnTo>
                  <a:lnTo>
                    <a:pt x="141" y="829"/>
                  </a:lnTo>
                  <a:lnTo>
                    <a:pt x="146" y="807"/>
                  </a:lnTo>
                  <a:lnTo>
                    <a:pt x="149" y="774"/>
                  </a:lnTo>
                  <a:lnTo>
                    <a:pt x="146" y="744"/>
                  </a:lnTo>
                  <a:lnTo>
                    <a:pt x="141" y="735"/>
                  </a:lnTo>
                  <a:lnTo>
                    <a:pt x="128" y="734"/>
                  </a:lnTo>
                  <a:lnTo>
                    <a:pt x="108" y="725"/>
                  </a:lnTo>
                  <a:lnTo>
                    <a:pt x="108" y="679"/>
                  </a:lnTo>
                  <a:lnTo>
                    <a:pt x="109" y="632"/>
                  </a:lnTo>
                  <a:lnTo>
                    <a:pt x="111" y="587"/>
                  </a:lnTo>
                  <a:lnTo>
                    <a:pt x="109" y="544"/>
                  </a:lnTo>
                  <a:lnTo>
                    <a:pt x="95" y="541"/>
                  </a:lnTo>
                  <a:lnTo>
                    <a:pt x="82" y="536"/>
                  </a:lnTo>
                  <a:lnTo>
                    <a:pt x="72" y="531"/>
                  </a:lnTo>
                  <a:lnTo>
                    <a:pt x="64" y="524"/>
                  </a:lnTo>
                  <a:lnTo>
                    <a:pt x="58" y="516"/>
                  </a:lnTo>
                  <a:lnTo>
                    <a:pt x="51" y="506"/>
                  </a:lnTo>
                  <a:lnTo>
                    <a:pt x="43" y="494"/>
                  </a:lnTo>
                  <a:lnTo>
                    <a:pt x="35" y="483"/>
                  </a:lnTo>
                  <a:lnTo>
                    <a:pt x="27" y="468"/>
                  </a:lnTo>
                  <a:lnTo>
                    <a:pt x="22" y="456"/>
                  </a:lnTo>
                  <a:lnTo>
                    <a:pt x="21" y="446"/>
                  </a:lnTo>
                  <a:lnTo>
                    <a:pt x="22" y="431"/>
                  </a:lnTo>
                  <a:lnTo>
                    <a:pt x="16" y="419"/>
                  </a:lnTo>
                  <a:lnTo>
                    <a:pt x="11" y="409"/>
                  </a:lnTo>
                  <a:lnTo>
                    <a:pt x="6" y="399"/>
                  </a:lnTo>
                  <a:lnTo>
                    <a:pt x="0" y="388"/>
                  </a:lnTo>
                  <a:lnTo>
                    <a:pt x="0" y="370"/>
                  </a:lnTo>
                  <a:lnTo>
                    <a:pt x="1" y="351"/>
                  </a:lnTo>
                  <a:lnTo>
                    <a:pt x="5" y="333"/>
                  </a:lnTo>
                  <a:lnTo>
                    <a:pt x="9" y="315"/>
                  </a:lnTo>
                  <a:lnTo>
                    <a:pt x="16" y="298"/>
                  </a:lnTo>
                  <a:lnTo>
                    <a:pt x="26" y="281"/>
                  </a:lnTo>
                  <a:lnTo>
                    <a:pt x="35" y="268"/>
                  </a:lnTo>
                  <a:lnTo>
                    <a:pt x="48" y="258"/>
                  </a:lnTo>
                  <a:lnTo>
                    <a:pt x="66" y="251"/>
                  </a:lnTo>
                  <a:lnTo>
                    <a:pt x="80" y="245"/>
                  </a:lnTo>
                  <a:lnTo>
                    <a:pt x="90" y="240"/>
                  </a:lnTo>
                  <a:lnTo>
                    <a:pt x="100" y="236"/>
                  </a:lnTo>
                  <a:lnTo>
                    <a:pt x="109" y="233"/>
                  </a:lnTo>
                  <a:lnTo>
                    <a:pt x="119" y="228"/>
                  </a:lnTo>
                  <a:lnTo>
                    <a:pt x="130" y="221"/>
                  </a:lnTo>
                  <a:lnTo>
                    <a:pt x="145" y="215"/>
                  </a:lnTo>
                  <a:lnTo>
                    <a:pt x="141" y="205"/>
                  </a:lnTo>
                  <a:lnTo>
                    <a:pt x="140" y="193"/>
                  </a:lnTo>
                  <a:lnTo>
                    <a:pt x="140" y="183"/>
                  </a:lnTo>
                  <a:lnTo>
                    <a:pt x="138" y="173"/>
                  </a:lnTo>
                  <a:lnTo>
                    <a:pt x="122" y="173"/>
                  </a:lnTo>
                  <a:lnTo>
                    <a:pt x="108" y="170"/>
                  </a:lnTo>
                  <a:lnTo>
                    <a:pt x="96" y="167"/>
                  </a:lnTo>
                  <a:lnTo>
                    <a:pt x="88" y="162"/>
                  </a:lnTo>
                  <a:lnTo>
                    <a:pt x="82" y="153"/>
                  </a:lnTo>
                  <a:lnTo>
                    <a:pt x="80" y="142"/>
                  </a:lnTo>
                  <a:lnTo>
                    <a:pt x="80" y="128"/>
                  </a:lnTo>
                  <a:lnTo>
                    <a:pt x="85" y="112"/>
                  </a:lnTo>
                  <a:lnTo>
                    <a:pt x="87" y="110"/>
                  </a:lnTo>
                  <a:lnTo>
                    <a:pt x="88" y="108"/>
                  </a:lnTo>
                  <a:lnTo>
                    <a:pt x="90" y="107"/>
                  </a:lnTo>
                  <a:lnTo>
                    <a:pt x="91" y="107"/>
                  </a:lnTo>
                  <a:lnTo>
                    <a:pt x="91" y="103"/>
                  </a:lnTo>
                  <a:lnTo>
                    <a:pt x="91" y="102"/>
                  </a:lnTo>
                  <a:lnTo>
                    <a:pt x="90" y="102"/>
                  </a:lnTo>
                  <a:lnTo>
                    <a:pt x="90" y="100"/>
                  </a:lnTo>
                  <a:lnTo>
                    <a:pt x="80" y="90"/>
                  </a:lnTo>
                  <a:lnTo>
                    <a:pt x="77" y="80"/>
                  </a:lnTo>
                  <a:lnTo>
                    <a:pt x="79" y="72"/>
                  </a:lnTo>
                  <a:lnTo>
                    <a:pt x="85" y="63"/>
                  </a:lnTo>
                  <a:lnTo>
                    <a:pt x="93" y="57"/>
                  </a:lnTo>
                  <a:lnTo>
                    <a:pt x="103" y="52"/>
                  </a:lnTo>
                  <a:lnTo>
                    <a:pt x="112" y="49"/>
                  </a:lnTo>
                  <a:lnTo>
                    <a:pt x="124" y="47"/>
                  </a:lnTo>
                  <a:lnTo>
                    <a:pt x="125" y="29"/>
                  </a:lnTo>
                  <a:lnTo>
                    <a:pt x="128" y="19"/>
                  </a:lnTo>
                  <a:lnTo>
                    <a:pt x="136" y="14"/>
                  </a:lnTo>
                  <a:lnTo>
                    <a:pt x="156" y="12"/>
                  </a:lnTo>
                  <a:lnTo>
                    <a:pt x="161" y="14"/>
                  </a:lnTo>
                  <a:lnTo>
                    <a:pt x="165" y="15"/>
                  </a:lnTo>
                  <a:lnTo>
                    <a:pt x="170" y="17"/>
                  </a:lnTo>
                  <a:lnTo>
                    <a:pt x="177" y="17"/>
                  </a:lnTo>
                  <a:lnTo>
                    <a:pt x="194" y="7"/>
                  </a:lnTo>
                  <a:lnTo>
                    <a:pt x="207" y="2"/>
                  </a:lnTo>
                  <a:lnTo>
                    <a:pt x="218" y="0"/>
                  </a:lnTo>
                  <a:lnTo>
                    <a:pt x="227" y="5"/>
                  </a:lnTo>
                  <a:lnTo>
                    <a:pt x="231" y="14"/>
                  </a:lnTo>
                  <a:lnTo>
                    <a:pt x="233" y="25"/>
                  </a:lnTo>
                  <a:lnTo>
                    <a:pt x="231" y="42"/>
                  </a:lnTo>
                  <a:lnTo>
                    <a:pt x="227" y="62"/>
                  </a:lnTo>
                  <a:lnTo>
                    <a:pt x="241" y="62"/>
                  </a:lnTo>
                  <a:lnTo>
                    <a:pt x="252" y="65"/>
                  </a:lnTo>
                  <a:lnTo>
                    <a:pt x="262" y="68"/>
                  </a:lnTo>
                  <a:lnTo>
                    <a:pt x="268" y="75"/>
                  </a:lnTo>
                  <a:lnTo>
                    <a:pt x="272" y="83"/>
                  </a:lnTo>
                  <a:lnTo>
                    <a:pt x="272" y="93"/>
                  </a:lnTo>
                  <a:lnTo>
                    <a:pt x="267" y="105"/>
                  </a:lnTo>
                  <a:lnTo>
                    <a:pt x="259" y="118"/>
                  </a:lnTo>
                  <a:lnTo>
                    <a:pt x="251" y="125"/>
                  </a:lnTo>
                  <a:lnTo>
                    <a:pt x="244" y="130"/>
                  </a:lnTo>
                  <a:lnTo>
                    <a:pt x="239" y="133"/>
                  </a:lnTo>
                  <a:lnTo>
                    <a:pt x="231" y="140"/>
                  </a:lnTo>
                  <a:lnTo>
                    <a:pt x="230" y="148"/>
                  </a:lnTo>
                  <a:lnTo>
                    <a:pt x="227" y="155"/>
                  </a:lnTo>
                  <a:lnTo>
                    <a:pt x="220" y="160"/>
                  </a:lnTo>
                  <a:lnTo>
                    <a:pt x="210" y="165"/>
                  </a:lnTo>
                  <a:lnTo>
                    <a:pt x="209" y="183"/>
                  </a:lnTo>
                  <a:lnTo>
                    <a:pt x="209" y="195"/>
                  </a:lnTo>
                  <a:lnTo>
                    <a:pt x="207" y="203"/>
                  </a:lnTo>
                  <a:lnTo>
                    <a:pt x="206" y="215"/>
                  </a:lnTo>
                  <a:lnTo>
                    <a:pt x="220" y="215"/>
                  </a:lnTo>
                  <a:lnTo>
                    <a:pt x="236" y="216"/>
                  </a:lnTo>
                  <a:lnTo>
                    <a:pt x="251" y="218"/>
                  </a:lnTo>
                  <a:lnTo>
                    <a:pt x="267" y="220"/>
                  </a:lnTo>
                  <a:lnTo>
                    <a:pt x="283" y="221"/>
                  </a:lnTo>
                  <a:lnTo>
                    <a:pt x="297" y="225"/>
                  </a:lnTo>
                  <a:lnTo>
                    <a:pt x="313" y="226"/>
                  </a:lnTo>
                  <a:lnTo>
                    <a:pt x="329" y="230"/>
                  </a:lnTo>
                  <a:lnTo>
                    <a:pt x="350" y="256"/>
                  </a:lnTo>
                  <a:lnTo>
                    <a:pt x="358" y="290"/>
                  </a:lnTo>
                  <a:lnTo>
                    <a:pt x="357" y="328"/>
                  </a:lnTo>
                  <a:lnTo>
                    <a:pt x="354" y="365"/>
                  </a:lnTo>
                  <a:lnTo>
                    <a:pt x="357" y="366"/>
                  </a:lnTo>
                  <a:lnTo>
                    <a:pt x="358" y="370"/>
                  </a:lnTo>
                  <a:lnTo>
                    <a:pt x="362" y="373"/>
                  </a:lnTo>
                  <a:lnTo>
                    <a:pt x="363" y="376"/>
                  </a:lnTo>
                  <a:lnTo>
                    <a:pt x="362" y="391"/>
                  </a:lnTo>
                  <a:lnTo>
                    <a:pt x="360" y="408"/>
                  </a:lnTo>
                  <a:lnTo>
                    <a:pt x="357" y="426"/>
                  </a:lnTo>
                  <a:lnTo>
                    <a:pt x="350" y="446"/>
                  </a:lnTo>
                  <a:lnTo>
                    <a:pt x="344" y="463"/>
                  </a:lnTo>
                  <a:lnTo>
                    <a:pt x="334" y="478"/>
                  </a:lnTo>
                  <a:lnTo>
                    <a:pt x="323" y="489"/>
                  </a:lnTo>
                  <a:lnTo>
                    <a:pt x="309" y="494"/>
                  </a:lnTo>
                  <a:lnTo>
                    <a:pt x="307" y="501"/>
                  </a:lnTo>
                  <a:lnTo>
                    <a:pt x="302" y="511"/>
                  </a:lnTo>
                  <a:lnTo>
                    <a:pt x="296" y="518"/>
                  </a:lnTo>
                  <a:lnTo>
                    <a:pt x="291" y="523"/>
                  </a:lnTo>
                  <a:lnTo>
                    <a:pt x="292" y="542"/>
                  </a:lnTo>
                  <a:lnTo>
                    <a:pt x="296" y="564"/>
                  </a:lnTo>
                  <a:lnTo>
                    <a:pt x="300" y="587"/>
                  </a:lnTo>
                  <a:lnTo>
                    <a:pt x="307" y="611"/>
                  </a:lnTo>
                  <a:lnTo>
                    <a:pt x="310" y="634"/>
                  </a:lnTo>
                  <a:lnTo>
                    <a:pt x="312" y="657"/>
                  </a:lnTo>
                  <a:lnTo>
                    <a:pt x="315" y="682"/>
                  </a:lnTo>
                  <a:lnTo>
                    <a:pt x="320" y="707"/>
                  </a:lnTo>
                  <a:lnTo>
                    <a:pt x="315" y="714"/>
                  </a:lnTo>
                  <a:lnTo>
                    <a:pt x="309" y="719"/>
                  </a:lnTo>
                  <a:lnTo>
                    <a:pt x="300" y="722"/>
                  </a:lnTo>
                  <a:lnTo>
                    <a:pt x="292" y="725"/>
                  </a:lnTo>
                  <a:lnTo>
                    <a:pt x="292" y="749"/>
                  </a:lnTo>
                  <a:lnTo>
                    <a:pt x="296" y="775"/>
                  </a:lnTo>
                  <a:lnTo>
                    <a:pt x="300" y="804"/>
                  </a:lnTo>
                  <a:lnTo>
                    <a:pt x="309" y="830"/>
                  </a:lnTo>
                  <a:lnTo>
                    <a:pt x="318" y="839"/>
                  </a:lnTo>
                  <a:lnTo>
                    <a:pt x="331" y="847"/>
                  </a:lnTo>
                  <a:lnTo>
                    <a:pt x="345" y="855"/>
                  </a:lnTo>
                  <a:lnTo>
                    <a:pt x="360" y="865"/>
                  </a:lnTo>
                  <a:lnTo>
                    <a:pt x="373" y="877"/>
                  </a:lnTo>
                  <a:lnTo>
                    <a:pt x="378" y="888"/>
                  </a:lnTo>
                  <a:lnTo>
                    <a:pt x="376" y="903"/>
                  </a:lnTo>
                  <a:lnTo>
                    <a:pt x="363" y="918"/>
                  </a:lnTo>
                  <a:lnTo>
                    <a:pt x="354" y="918"/>
                  </a:lnTo>
                  <a:lnTo>
                    <a:pt x="344" y="918"/>
                  </a:lnTo>
                  <a:lnTo>
                    <a:pt x="334" y="918"/>
                  </a:lnTo>
                  <a:lnTo>
                    <a:pt x="323" y="917"/>
                  </a:lnTo>
                  <a:lnTo>
                    <a:pt x="313" y="913"/>
                  </a:lnTo>
                  <a:lnTo>
                    <a:pt x="304" y="912"/>
                  </a:lnTo>
                  <a:lnTo>
                    <a:pt x="296" y="907"/>
                  </a:lnTo>
                  <a:lnTo>
                    <a:pt x="288" y="903"/>
                  </a:lnTo>
                  <a:lnTo>
                    <a:pt x="281" y="895"/>
                  </a:lnTo>
                  <a:lnTo>
                    <a:pt x="276" y="890"/>
                  </a:lnTo>
                  <a:lnTo>
                    <a:pt x="272" y="887"/>
                  </a:lnTo>
                  <a:lnTo>
                    <a:pt x="265" y="885"/>
                  </a:lnTo>
                  <a:lnTo>
                    <a:pt x="265" y="893"/>
                  </a:lnTo>
                  <a:lnTo>
                    <a:pt x="267" y="898"/>
                  </a:lnTo>
                  <a:lnTo>
                    <a:pt x="267" y="905"/>
                  </a:lnTo>
                  <a:lnTo>
                    <a:pt x="267" y="908"/>
                  </a:lnTo>
                  <a:lnTo>
                    <a:pt x="262" y="912"/>
                  </a:lnTo>
                  <a:lnTo>
                    <a:pt x="254" y="913"/>
                  </a:lnTo>
                  <a:lnTo>
                    <a:pt x="244" y="915"/>
                  </a:lnTo>
                  <a:lnTo>
                    <a:pt x="238" y="913"/>
                  </a:lnTo>
                  <a:lnTo>
                    <a:pt x="231" y="895"/>
                  </a:lnTo>
                  <a:lnTo>
                    <a:pt x="230" y="870"/>
                  </a:lnTo>
                  <a:lnTo>
                    <a:pt x="231" y="845"/>
                  </a:lnTo>
                  <a:lnTo>
                    <a:pt x="231" y="825"/>
                  </a:lnTo>
                  <a:lnTo>
                    <a:pt x="233" y="824"/>
                  </a:lnTo>
                  <a:lnTo>
                    <a:pt x="236" y="820"/>
                  </a:lnTo>
                  <a:lnTo>
                    <a:pt x="238" y="819"/>
                  </a:lnTo>
                  <a:lnTo>
                    <a:pt x="239" y="815"/>
                  </a:lnTo>
                  <a:lnTo>
                    <a:pt x="238" y="795"/>
                  </a:lnTo>
                  <a:lnTo>
                    <a:pt x="238" y="775"/>
                  </a:lnTo>
                  <a:lnTo>
                    <a:pt x="236" y="755"/>
                  </a:lnTo>
                  <a:lnTo>
                    <a:pt x="233" y="735"/>
                  </a:lnTo>
                  <a:lnTo>
                    <a:pt x="227" y="735"/>
                  </a:lnTo>
                  <a:lnTo>
                    <a:pt x="218" y="735"/>
                  </a:lnTo>
                  <a:lnTo>
                    <a:pt x="212" y="735"/>
                  </a:lnTo>
                  <a:lnTo>
                    <a:pt x="204" y="735"/>
                  </a:lnTo>
                  <a:lnTo>
                    <a:pt x="202" y="754"/>
                  </a:lnTo>
                  <a:lnTo>
                    <a:pt x="201" y="774"/>
                  </a:lnTo>
                  <a:lnTo>
                    <a:pt x="201" y="794"/>
                  </a:lnTo>
                  <a:lnTo>
                    <a:pt x="201" y="815"/>
                  </a:lnTo>
                  <a:lnTo>
                    <a:pt x="215" y="834"/>
                  </a:lnTo>
                  <a:lnTo>
                    <a:pt x="218" y="855"/>
                  </a:lnTo>
                  <a:lnTo>
                    <a:pt x="217" y="878"/>
                  </a:lnTo>
                  <a:lnTo>
                    <a:pt x="210" y="903"/>
                  </a:lnTo>
                  <a:lnTo>
                    <a:pt x="204" y="905"/>
                  </a:lnTo>
                  <a:lnTo>
                    <a:pt x="196" y="907"/>
                  </a:lnTo>
                  <a:lnTo>
                    <a:pt x="188" y="908"/>
                  </a:lnTo>
                  <a:lnTo>
                    <a:pt x="183" y="908"/>
                  </a:lnTo>
                  <a:lnTo>
                    <a:pt x="183" y="903"/>
                  </a:lnTo>
                  <a:lnTo>
                    <a:pt x="183" y="897"/>
                  </a:lnTo>
                  <a:lnTo>
                    <a:pt x="181" y="892"/>
                  </a:lnTo>
                  <a:lnTo>
                    <a:pt x="181" y="887"/>
                  </a:lnTo>
                  <a:lnTo>
                    <a:pt x="173" y="890"/>
                  </a:lnTo>
                  <a:lnTo>
                    <a:pt x="170" y="895"/>
                  </a:lnTo>
                  <a:lnTo>
                    <a:pt x="167" y="902"/>
                  </a:lnTo>
                  <a:lnTo>
                    <a:pt x="165" y="910"/>
                  </a:lnTo>
                  <a:lnTo>
                    <a:pt x="156" y="920"/>
                  </a:lnTo>
                  <a:lnTo>
                    <a:pt x="145" y="925"/>
                  </a:lnTo>
                  <a:lnTo>
                    <a:pt x="133" y="927"/>
                  </a:lnTo>
                  <a:lnTo>
                    <a:pt x="119" y="9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3"/>
            <p:cNvSpPr>
              <a:spLocks/>
            </p:cNvSpPr>
            <p:nvPr/>
          </p:nvSpPr>
          <p:spPr bwMode="auto">
            <a:xfrm>
              <a:off x="3178" y="2425"/>
              <a:ext cx="62" cy="88"/>
            </a:xfrm>
            <a:custGeom>
              <a:avLst/>
              <a:gdLst>
                <a:gd name="T0" fmla="*/ 37 w 124"/>
                <a:gd name="T1" fmla="*/ 88 h 88"/>
                <a:gd name="T2" fmla="*/ 26 w 124"/>
                <a:gd name="T3" fmla="*/ 86 h 88"/>
                <a:gd name="T4" fmla="*/ 16 w 124"/>
                <a:gd name="T5" fmla="*/ 83 h 88"/>
                <a:gd name="T6" fmla="*/ 8 w 124"/>
                <a:gd name="T7" fmla="*/ 80 h 88"/>
                <a:gd name="T8" fmla="*/ 0 w 124"/>
                <a:gd name="T9" fmla="*/ 75 h 88"/>
                <a:gd name="T10" fmla="*/ 6 w 124"/>
                <a:gd name="T11" fmla="*/ 61 h 88"/>
                <a:gd name="T12" fmla="*/ 16 w 124"/>
                <a:gd name="T13" fmla="*/ 53 h 88"/>
                <a:gd name="T14" fmla="*/ 29 w 124"/>
                <a:gd name="T15" fmla="*/ 45 h 88"/>
                <a:gd name="T16" fmla="*/ 42 w 124"/>
                <a:gd name="T17" fmla="*/ 38 h 88"/>
                <a:gd name="T18" fmla="*/ 53 w 124"/>
                <a:gd name="T19" fmla="*/ 40 h 88"/>
                <a:gd name="T20" fmla="*/ 63 w 124"/>
                <a:gd name="T21" fmla="*/ 43 h 88"/>
                <a:gd name="T22" fmla="*/ 72 w 124"/>
                <a:gd name="T23" fmla="*/ 43 h 88"/>
                <a:gd name="T24" fmla="*/ 87 w 124"/>
                <a:gd name="T25" fmla="*/ 38 h 88"/>
                <a:gd name="T26" fmla="*/ 98 w 124"/>
                <a:gd name="T27" fmla="*/ 33 h 88"/>
                <a:gd name="T28" fmla="*/ 109 w 124"/>
                <a:gd name="T29" fmla="*/ 23 h 88"/>
                <a:gd name="T30" fmla="*/ 117 w 124"/>
                <a:gd name="T31" fmla="*/ 12 h 88"/>
                <a:gd name="T32" fmla="*/ 122 w 124"/>
                <a:gd name="T33" fmla="*/ 0 h 88"/>
                <a:gd name="T34" fmla="*/ 122 w 124"/>
                <a:gd name="T35" fmla="*/ 0 h 88"/>
                <a:gd name="T36" fmla="*/ 124 w 124"/>
                <a:gd name="T37" fmla="*/ 0 h 88"/>
                <a:gd name="T38" fmla="*/ 124 w 124"/>
                <a:gd name="T39" fmla="*/ 0 h 88"/>
                <a:gd name="T40" fmla="*/ 124 w 124"/>
                <a:gd name="T41" fmla="*/ 0 h 88"/>
                <a:gd name="T42" fmla="*/ 124 w 124"/>
                <a:gd name="T43" fmla="*/ 17 h 88"/>
                <a:gd name="T44" fmla="*/ 124 w 124"/>
                <a:gd name="T45" fmla="*/ 31 h 88"/>
                <a:gd name="T46" fmla="*/ 124 w 124"/>
                <a:gd name="T47" fmla="*/ 48 h 88"/>
                <a:gd name="T48" fmla="*/ 122 w 124"/>
                <a:gd name="T49" fmla="*/ 65 h 88"/>
                <a:gd name="T50" fmla="*/ 119 w 124"/>
                <a:gd name="T51" fmla="*/ 65 h 88"/>
                <a:gd name="T52" fmla="*/ 116 w 124"/>
                <a:gd name="T53" fmla="*/ 65 h 88"/>
                <a:gd name="T54" fmla="*/ 112 w 124"/>
                <a:gd name="T55" fmla="*/ 65 h 88"/>
                <a:gd name="T56" fmla="*/ 111 w 124"/>
                <a:gd name="T57" fmla="*/ 65 h 88"/>
                <a:gd name="T58" fmla="*/ 109 w 124"/>
                <a:gd name="T59" fmla="*/ 58 h 88"/>
                <a:gd name="T60" fmla="*/ 108 w 124"/>
                <a:gd name="T61" fmla="*/ 51 h 88"/>
                <a:gd name="T62" fmla="*/ 108 w 124"/>
                <a:gd name="T63" fmla="*/ 46 h 88"/>
                <a:gd name="T64" fmla="*/ 106 w 124"/>
                <a:gd name="T65" fmla="*/ 41 h 88"/>
                <a:gd name="T66" fmla="*/ 104 w 124"/>
                <a:gd name="T67" fmla="*/ 41 h 88"/>
                <a:gd name="T68" fmla="*/ 103 w 124"/>
                <a:gd name="T69" fmla="*/ 41 h 88"/>
                <a:gd name="T70" fmla="*/ 101 w 124"/>
                <a:gd name="T71" fmla="*/ 41 h 88"/>
                <a:gd name="T72" fmla="*/ 99 w 124"/>
                <a:gd name="T73" fmla="*/ 41 h 88"/>
                <a:gd name="T74" fmla="*/ 90 w 124"/>
                <a:gd name="T75" fmla="*/ 50 h 88"/>
                <a:gd name="T76" fmla="*/ 83 w 124"/>
                <a:gd name="T77" fmla="*/ 55 h 88"/>
                <a:gd name="T78" fmla="*/ 79 w 124"/>
                <a:gd name="T79" fmla="*/ 63 h 88"/>
                <a:gd name="T80" fmla="*/ 74 w 124"/>
                <a:gd name="T81" fmla="*/ 75 h 88"/>
                <a:gd name="T82" fmla="*/ 66 w 124"/>
                <a:gd name="T83" fmla="*/ 81 h 88"/>
                <a:gd name="T84" fmla="*/ 56 w 124"/>
                <a:gd name="T85" fmla="*/ 86 h 88"/>
                <a:gd name="T86" fmla="*/ 46 w 124"/>
                <a:gd name="T87" fmla="*/ 88 h 88"/>
                <a:gd name="T88" fmla="*/ 37 w 124"/>
                <a:gd name="T89" fmla="*/ 88 h 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4"/>
                <a:gd name="T136" fmla="*/ 0 h 88"/>
                <a:gd name="T137" fmla="*/ 124 w 124"/>
                <a:gd name="T138" fmla="*/ 88 h 8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4" h="88">
                  <a:moveTo>
                    <a:pt x="37" y="88"/>
                  </a:moveTo>
                  <a:lnTo>
                    <a:pt x="26" y="86"/>
                  </a:lnTo>
                  <a:lnTo>
                    <a:pt x="16" y="83"/>
                  </a:lnTo>
                  <a:lnTo>
                    <a:pt x="8" y="80"/>
                  </a:lnTo>
                  <a:lnTo>
                    <a:pt x="0" y="75"/>
                  </a:lnTo>
                  <a:lnTo>
                    <a:pt x="6" y="61"/>
                  </a:lnTo>
                  <a:lnTo>
                    <a:pt x="16" y="53"/>
                  </a:lnTo>
                  <a:lnTo>
                    <a:pt x="29" y="45"/>
                  </a:lnTo>
                  <a:lnTo>
                    <a:pt x="42" y="38"/>
                  </a:lnTo>
                  <a:lnTo>
                    <a:pt x="53" y="40"/>
                  </a:lnTo>
                  <a:lnTo>
                    <a:pt x="63" y="43"/>
                  </a:lnTo>
                  <a:lnTo>
                    <a:pt x="72" y="43"/>
                  </a:lnTo>
                  <a:lnTo>
                    <a:pt x="87" y="38"/>
                  </a:lnTo>
                  <a:lnTo>
                    <a:pt x="98" y="33"/>
                  </a:lnTo>
                  <a:lnTo>
                    <a:pt x="109" y="23"/>
                  </a:lnTo>
                  <a:lnTo>
                    <a:pt x="117" y="12"/>
                  </a:lnTo>
                  <a:lnTo>
                    <a:pt x="122" y="0"/>
                  </a:lnTo>
                  <a:lnTo>
                    <a:pt x="124" y="0"/>
                  </a:lnTo>
                  <a:lnTo>
                    <a:pt x="124" y="17"/>
                  </a:lnTo>
                  <a:lnTo>
                    <a:pt x="124" y="31"/>
                  </a:lnTo>
                  <a:lnTo>
                    <a:pt x="124" y="48"/>
                  </a:lnTo>
                  <a:lnTo>
                    <a:pt x="122" y="65"/>
                  </a:lnTo>
                  <a:lnTo>
                    <a:pt x="119" y="65"/>
                  </a:lnTo>
                  <a:lnTo>
                    <a:pt x="116" y="65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09" y="58"/>
                  </a:lnTo>
                  <a:lnTo>
                    <a:pt x="108" y="51"/>
                  </a:lnTo>
                  <a:lnTo>
                    <a:pt x="108" y="46"/>
                  </a:lnTo>
                  <a:lnTo>
                    <a:pt x="106" y="41"/>
                  </a:lnTo>
                  <a:lnTo>
                    <a:pt x="104" y="41"/>
                  </a:lnTo>
                  <a:lnTo>
                    <a:pt x="103" y="41"/>
                  </a:lnTo>
                  <a:lnTo>
                    <a:pt x="101" y="41"/>
                  </a:lnTo>
                  <a:lnTo>
                    <a:pt x="99" y="41"/>
                  </a:lnTo>
                  <a:lnTo>
                    <a:pt x="90" y="50"/>
                  </a:lnTo>
                  <a:lnTo>
                    <a:pt x="83" y="55"/>
                  </a:lnTo>
                  <a:lnTo>
                    <a:pt x="79" y="63"/>
                  </a:lnTo>
                  <a:lnTo>
                    <a:pt x="74" y="75"/>
                  </a:lnTo>
                  <a:lnTo>
                    <a:pt x="66" y="81"/>
                  </a:lnTo>
                  <a:lnTo>
                    <a:pt x="56" y="86"/>
                  </a:lnTo>
                  <a:lnTo>
                    <a:pt x="46" y="88"/>
                  </a:lnTo>
                  <a:lnTo>
                    <a:pt x="37" y="88"/>
                  </a:lnTo>
                  <a:close/>
                </a:path>
              </a:pathLst>
            </a:custGeom>
            <a:solidFill>
              <a:srgbClr val="66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4"/>
            <p:cNvSpPr>
              <a:spLocks/>
            </p:cNvSpPr>
            <p:nvPr/>
          </p:nvSpPr>
          <p:spPr bwMode="auto">
            <a:xfrm>
              <a:off x="3257" y="2423"/>
              <a:ext cx="65" cy="78"/>
            </a:xfrm>
            <a:custGeom>
              <a:avLst/>
              <a:gdLst>
                <a:gd name="T0" fmla="*/ 97 w 131"/>
                <a:gd name="T1" fmla="*/ 78 h 78"/>
                <a:gd name="T2" fmla="*/ 86 w 131"/>
                <a:gd name="T3" fmla="*/ 77 h 78"/>
                <a:gd name="T4" fmla="*/ 76 w 131"/>
                <a:gd name="T5" fmla="*/ 73 h 78"/>
                <a:gd name="T6" fmla="*/ 66 w 131"/>
                <a:gd name="T7" fmla="*/ 68 h 78"/>
                <a:gd name="T8" fmla="*/ 60 w 131"/>
                <a:gd name="T9" fmla="*/ 63 h 78"/>
                <a:gd name="T10" fmla="*/ 53 w 131"/>
                <a:gd name="T11" fmla="*/ 60 h 78"/>
                <a:gd name="T12" fmla="*/ 45 w 131"/>
                <a:gd name="T13" fmla="*/ 55 h 78"/>
                <a:gd name="T14" fmla="*/ 39 w 131"/>
                <a:gd name="T15" fmla="*/ 50 h 78"/>
                <a:gd name="T16" fmla="*/ 31 w 131"/>
                <a:gd name="T17" fmla="*/ 45 h 78"/>
                <a:gd name="T18" fmla="*/ 20 w 131"/>
                <a:gd name="T19" fmla="*/ 47 h 78"/>
                <a:gd name="T20" fmla="*/ 18 w 131"/>
                <a:gd name="T21" fmla="*/ 53 h 78"/>
                <a:gd name="T22" fmla="*/ 20 w 131"/>
                <a:gd name="T23" fmla="*/ 62 h 78"/>
                <a:gd name="T24" fmla="*/ 20 w 131"/>
                <a:gd name="T25" fmla="*/ 73 h 78"/>
                <a:gd name="T26" fmla="*/ 16 w 131"/>
                <a:gd name="T27" fmla="*/ 73 h 78"/>
                <a:gd name="T28" fmla="*/ 15 w 131"/>
                <a:gd name="T29" fmla="*/ 73 h 78"/>
                <a:gd name="T30" fmla="*/ 12 w 131"/>
                <a:gd name="T31" fmla="*/ 73 h 78"/>
                <a:gd name="T32" fmla="*/ 10 w 131"/>
                <a:gd name="T33" fmla="*/ 73 h 78"/>
                <a:gd name="T34" fmla="*/ 4 w 131"/>
                <a:gd name="T35" fmla="*/ 58 h 78"/>
                <a:gd name="T36" fmla="*/ 0 w 131"/>
                <a:gd name="T37" fmla="*/ 37 h 78"/>
                <a:gd name="T38" fmla="*/ 0 w 131"/>
                <a:gd name="T39" fmla="*/ 15 h 78"/>
                <a:gd name="T40" fmla="*/ 0 w 131"/>
                <a:gd name="T41" fmla="*/ 0 h 78"/>
                <a:gd name="T42" fmla="*/ 7 w 131"/>
                <a:gd name="T43" fmla="*/ 2 h 78"/>
                <a:gd name="T44" fmla="*/ 13 w 131"/>
                <a:gd name="T45" fmla="*/ 9 h 78"/>
                <a:gd name="T46" fmla="*/ 21 w 131"/>
                <a:gd name="T47" fmla="*/ 15 h 78"/>
                <a:gd name="T48" fmla="*/ 29 w 131"/>
                <a:gd name="T49" fmla="*/ 25 h 78"/>
                <a:gd name="T50" fmla="*/ 41 w 131"/>
                <a:gd name="T51" fmla="*/ 33 h 78"/>
                <a:gd name="T52" fmla="*/ 52 w 131"/>
                <a:gd name="T53" fmla="*/ 40 h 78"/>
                <a:gd name="T54" fmla="*/ 65 w 131"/>
                <a:gd name="T55" fmla="*/ 45 h 78"/>
                <a:gd name="T56" fmla="*/ 81 w 131"/>
                <a:gd name="T57" fmla="*/ 45 h 78"/>
                <a:gd name="T58" fmla="*/ 84 w 131"/>
                <a:gd name="T59" fmla="*/ 42 h 78"/>
                <a:gd name="T60" fmla="*/ 86 w 131"/>
                <a:gd name="T61" fmla="*/ 37 h 78"/>
                <a:gd name="T62" fmla="*/ 86 w 131"/>
                <a:gd name="T63" fmla="*/ 33 h 78"/>
                <a:gd name="T64" fmla="*/ 87 w 131"/>
                <a:gd name="T65" fmla="*/ 28 h 78"/>
                <a:gd name="T66" fmla="*/ 97 w 131"/>
                <a:gd name="T67" fmla="*/ 32 h 78"/>
                <a:gd name="T68" fmla="*/ 106 w 131"/>
                <a:gd name="T69" fmla="*/ 35 h 78"/>
                <a:gd name="T70" fmla="*/ 116 w 131"/>
                <a:gd name="T71" fmla="*/ 42 h 78"/>
                <a:gd name="T72" fmla="*/ 127 w 131"/>
                <a:gd name="T73" fmla="*/ 47 h 78"/>
                <a:gd name="T74" fmla="*/ 131 w 131"/>
                <a:gd name="T75" fmla="*/ 65 h 78"/>
                <a:gd name="T76" fmla="*/ 126 w 131"/>
                <a:gd name="T77" fmla="*/ 73 h 78"/>
                <a:gd name="T78" fmla="*/ 113 w 131"/>
                <a:gd name="T79" fmla="*/ 78 h 78"/>
                <a:gd name="T80" fmla="*/ 97 w 131"/>
                <a:gd name="T81" fmla="*/ 78 h 7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1"/>
                <a:gd name="T124" fmla="*/ 0 h 78"/>
                <a:gd name="T125" fmla="*/ 131 w 131"/>
                <a:gd name="T126" fmla="*/ 78 h 7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1" h="78">
                  <a:moveTo>
                    <a:pt x="97" y="78"/>
                  </a:moveTo>
                  <a:lnTo>
                    <a:pt x="86" y="77"/>
                  </a:lnTo>
                  <a:lnTo>
                    <a:pt x="76" y="73"/>
                  </a:lnTo>
                  <a:lnTo>
                    <a:pt x="66" y="68"/>
                  </a:lnTo>
                  <a:lnTo>
                    <a:pt x="60" y="63"/>
                  </a:lnTo>
                  <a:lnTo>
                    <a:pt x="53" y="60"/>
                  </a:lnTo>
                  <a:lnTo>
                    <a:pt x="45" y="55"/>
                  </a:lnTo>
                  <a:lnTo>
                    <a:pt x="39" y="50"/>
                  </a:lnTo>
                  <a:lnTo>
                    <a:pt x="31" y="45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20" y="62"/>
                  </a:lnTo>
                  <a:lnTo>
                    <a:pt x="20" y="73"/>
                  </a:lnTo>
                  <a:lnTo>
                    <a:pt x="16" y="73"/>
                  </a:lnTo>
                  <a:lnTo>
                    <a:pt x="15" y="73"/>
                  </a:lnTo>
                  <a:lnTo>
                    <a:pt x="12" y="73"/>
                  </a:lnTo>
                  <a:lnTo>
                    <a:pt x="10" y="73"/>
                  </a:lnTo>
                  <a:lnTo>
                    <a:pt x="4" y="58"/>
                  </a:lnTo>
                  <a:lnTo>
                    <a:pt x="0" y="37"/>
                  </a:lnTo>
                  <a:lnTo>
                    <a:pt x="0" y="15"/>
                  </a:lnTo>
                  <a:lnTo>
                    <a:pt x="0" y="0"/>
                  </a:lnTo>
                  <a:lnTo>
                    <a:pt x="7" y="2"/>
                  </a:lnTo>
                  <a:lnTo>
                    <a:pt x="13" y="9"/>
                  </a:lnTo>
                  <a:lnTo>
                    <a:pt x="21" y="15"/>
                  </a:lnTo>
                  <a:lnTo>
                    <a:pt x="29" y="25"/>
                  </a:lnTo>
                  <a:lnTo>
                    <a:pt x="41" y="33"/>
                  </a:lnTo>
                  <a:lnTo>
                    <a:pt x="52" y="40"/>
                  </a:lnTo>
                  <a:lnTo>
                    <a:pt x="65" y="45"/>
                  </a:lnTo>
                  <a:lnTo>
                    <a:pt x="81" y="45"/>
                  </a:lnTo>
                  <a:lnTo>
                    <a:pt x="84" y="42"/>
                  </a:lnTo>
                  <a:lnTo>
                    <a:pt x="86" y="37"/>
                  </a:lnTo>
                  <a:lnTo>
                    <a:pt x="86" y="33"/>
                  </a:lnTo>
                  <a:lnTo>
                    <a:pt x="87" y="28"/>
                  </a:lnTo>
                  <a:lnTo>
                    <a:pt x="97" y="32"/>
                  </a:lnTo>
                  <a:lnTo>
                    <a:pt x="106" y="35"/>
                  </a:lnTo>
                  <a:lnTo>
                    <a:pt x="116" y="42"/>
                  </a:lnTo>
                  <a:lnTo>
                    <a:pt x="127" y="47"/>
                  </a:lnTo>
                  <a:lnTo>
                    <a:pt x="131" y="65"/>
                  </a:lnTo>
                  <a:lnTo>
                    <a:pt x="126" y="73"/>
                  </a:lnTo>
                  <a:lnTo>
                    <a:pt x="113" y="78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66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5"/>
            <p:cNvSpPr>
              <a:spLocks/>
            </p:cNvSpPr>
            <p:nvPr/>
          </p:nvSpPr>
          <p:spPr bwMode="auto">
            <a:xfrm>
              <a:off x="3260" y="2323"/>
              <a:ext cx="37" cy="140"/>
            </a:xfrm>
            <a:custGeom>
              <a:avLst/>
              <a:gdLst>
                <a:gd name="T0" fmla="*/ 42 w 72"/>
                <a:gd name="T1" fmla="*/ 127 h 140"/>
                <a:gd name="T2" fmla="*/ 13 w 72"/>
                <a:gd name="T3" fmla="*/ 100 h 140"/>
                <a:gd name="T4" fmla="*/ 1 w 72"/>
                <a:gd name="T5" fmla="*/ 69 h 140"/>
                <a:gd name="T6" fmla="*/ 0 w 72"/>
                <a:gd name="T7" fmla="*/ 29 h 140"/>
                <a:gd name="T8" fmla="*/ 9 w 72"/>
                <a:gd name="T9" fmla="*/ 4 h 140"/>
                <a:gd name="T10" fmla="*/ 27 w 72"/>
                <a:gd name="T11" fmla="*/ 2 h 140"/>
                <a:gd name="T12" fmla="*/ 32 w 72"/>
                <a:gd name="T13" fmla="*/ 4 h 140"/>
                <a:gd name="T14" fmla="*/ 22 w 72"/>
                <a:gd name="T15" fmla="*/ 9 h 140"/>
                <a:gd name="T16" fmla="*/ 19 w 72"/>
                <a:gd name="T17" fmla="*/ 12 h 140"/>
                <a:gd name="T18" fmla="*/ 19 w 72"/>
                <a:gd name="T19" fmla="*/ 12 h 140"/>
                <a:gd name="T20" fmla="*/ 22 w 72"/>
                <a:gd name="T21" fmla="*/ 12 h 140"/>
                <a:gd name="T22" fmla="*/ 32 w 72"/>
                <a:gd name="T23" fmla="*/ 12 h 140"/>
                <a:gd name="T24" fmla="*/ 35 w 72"/>
                <a:gd name="T25" fmla="*/ 14 h 140"/>
                <a:gd name="T26" fmla="*/ 35 w 72"/>
                <a:gd name="T27" fmla="*/ 17 h 140"/>
                <a:gd name="T28" fmla="*/ 32 w 72"/>
                <a:gd name="T29" fmla="*/ 22 h 140"/>
                <a:gd name="T30" fmla="*/ 22 w 72"/>
                <a:gd name="T31" fmla="*/ 25 h 140"/>
                <a:gd name="T32" fmla="*/ 22 w 72"/>
                <a:gd name="T33" fmla="*/ 29 h 140"/>
                <a:gd name="T34" fmla="*/ 32 w 72"/>
                <a:gd name="T35" fmla="*/ 29 h 140"/>
                <a:gd name="T36" fmla="*/ 37 w 72"/>
                <a:gd name="T37" fmla="*/ 32 h 140"/>
                <a:gd name="T38" fmla="*/ 37 w 72"/>
                <a:gd name="T39" fmla="*/ 37 h 140"/>
                <a:gd name="T40" fmla="*/ 34 w 72"/>
                <a:gd name="T41" fmla="*/ 40 h 140"/>
                <a:gd name="T42" fmla="*/ 30 w 72"/>
                <a:gd name="T43" fmla="*/ 44 h 140"/>
                <a:gd name="T44" fmla="*/ 32 w 72"/>
                <a:gd name="T45" fmla="*/ 47 h 140"/>
                <a:gd name="T46" fmla="*/ 37 w 72"/>
                <a:gd name="T47" fmla="*/ 47 h 140"/>
                <a:gd name="T48" fmla="*/ 40 w 72"/>
                <a:gd name="T49" fmla="*/ 49 h 140"/>
                <a:gd name="T50" fmla="*/ 40 w 72"/>
                <a:gd name="T51" fmla="*/ 54 h 140"/>
                <a:gd name="T52" fmla="*/ 38 w 72"/>
                <a:gd name="T53" fmla="*/ 57 h 140"/>
                <a:gd name="T54" fmla="*/ 34 w 72"/>
                <a:gd name="T55" fmla="*/ 57 h 140"/>
                <a:gd name="T56" fmla="*/ 30 w 72"/>
                <a:gd name="T57" fmla="*/ 60 h 140"/>
                <a:gd name="T58" fmla="*/ 30 w 72"/>
                <a:gd name="T59" fmla="*/ 64 h 140"/>
                <a:gd name="T60" fmla="*/ 34 w 72"/>
                <a:gd name="T61" fmla="*/ 65 h 140"/>
                <a:gd name="T62" fmla="*/ 38 w 72"/>
                <a:gd name="T63" fmla="*/ 64 h 140"/>
                <a:gd name="T64" fmla="*/ 42 w 72"/>
                <a:gd name="T65" fmla="*/ 65 h 140"/>
                <a:gd name="T66" fmla="*/ 42 w 72"/>
                <a:gd name="T67" fmla="*/ 70 h 140"/>
                <a:gd name="T68" fmla="*/ 38 w 72"/>
                <a:gd name="T69" fmla="*/ 74 h 140"/>
                <a:gd name="T70" fmla="*/ 34 w 72"/>
                <a:gd name="T71" fmla="*/ 77 h 140"/>
                <a:gd name="T72" fmla="*/ 30 w 72"/>
                <a:gd name="T73" fmla="*/ 79 h 140"/>
                <a:gd name="T74" fmla="*/ 30 w 72"/>
                <a:gd name="T75" fmla="*/ 82 h 140"/>
                <a:gd name="T76" fmla="*/ 34 w 72"/>
                <a:gd name="T77" fmla="*/ 82 h 140"/>
                <a:gd name="T78" fmla="*/ 42 w 72"/>
                <a:gd name="T79" fmla="*/ 80 h 140"/>
                <a:gd name="T80" fmla="*/ 45 w 72"/>
                <a:gd name="T81" fmla="*/ 84 h 140"/>
                <a:gd name="T82" fmla="*/ 38 w 72"/>
                <a:gd name="T83" fmla="*/ 92 h 140"/>
                <a:gd name="T84" fmla="*/ 37 w 72"/>
                <a:gd name="T85" fmla="*/ 95 h 140"/>
                <a:gd name="T86" fmla="*/ 46 w 72"/>
                <a:gd name="T87" fmla="*/ 95 h 140"/>
                <a:gd name="T88" fmla="*/ 51 w 72"/>
                <a:gd name="T89" fmla="*/ 100 h 140"/>
                <a:gd name="T90" fmla="*/ 50 w 72"/>
                <a:gd name="T91" fmla="*/ 105 h 140"/>
                <a:gd name="T92" fmla="*/ 46 w 72"/>
                <a:gd name="T93" fmla="*/ 109 h 140"/>
                <a:gd name="T94" fmla="*/ 46 w 72"/>
                <a:gd name="T95" fmla="*/ 114 h 140"/>
                <a:gd name="T96" fmla="*/ 50 w 72"/>
                <a:gd name="T97" fmla="*/ 114 h 140"/>
                <a:gd name="T98" fmla="*/ 54 w 72"/>
                <a:gd name="T99" fmla="*/ 114 h 140"/>
                <a:gd name="T100" fmla="*/ 61 w 72"/>
                <a:gd name="T101" fmla="*/ 114 h 140"/>
                <a:gd name="T102" fmla="*/ 63 w 72"/>
                <a:gd name="T103" fmla="*/ 119 h 140"/>
                <a:gd name="T104" fmla="*/ 61 w 72"/>
                <a:gd name="T105" fmla="*/ 125 h 140"/>
                <a:gd name="T106" fmla="*/ 58 w 72"/>
                <a:gd name="T107" fmla="*/ 127 h 140"/>
                <a:gd name="T108" fmla="*/ 61 w 72"/>
                <a:gd name="T109" fmla="*/ 130 h 140"/>
                <a:gd name="T110" fmla="*/ 69 w 72"/>
                <a:gd name="T111" fmla="*/ 130 h 140"/>
                <a:gd name="T112" fmla="*/ 71 w 72"/>
                <a:gd name="T113" fmla="*/ 133 h 140"/>
                <a:gd name="T114" fmla="*/ 66 w 72"/>
                <a:gd name="T115" fmla="*/ 138 h 1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2"/>
                <a:gd name="T175" fmla="*/ 0 h 140"/>
                <a:gd name="T176" fmla="*/ 72 w 72"/>
                <a:gd name="T177" fmla="*/ 140 h 1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2" h="140">
                  <a:moveTo>
                    <a:pt x="63" y="140"/>
                  </a:moveTo>
                  <a:lnTo>
                    <a:pt x="42" y="127"/>
                  </a:lnTo>
                  <a:lnTo>
                    <a:pt x="24" y="115"/>
                  </a:lnTo>
                  <a:lnTo>
                    <a:pt x="13" y="100"/>
                  </a:lnTo>
                  <a:lnTo>
                    <a:pt x="6" y="85"/>
                  </a:lnTo>
                  <a:lnTo>
                    <a:pt x="1" y="69"/>
                  </a:lnTo>
                  <a:lnTo>
                    <a:pt x="0" y="50"/>
                  </a:lnTo>
                  <a:lnTo>
                    <a:pt x="0" y="29"/>
                  </a:lnTo>
                  <a:lnTo>
                    <a:pt x="1" y="5"/>
                  </a:lnTo>
                  <a:lnTo>
                    <a:pt x="9" y="4"/>
                  </a:lnTo>
                  <a:lnTo>
                    <a:pt x="19" y="2"/>
                  </a:lnTo>
                  <a:lnTo>
                    <a:pt x="27" y="2"/>
                  </a:lnTo>
                  <a:lnTo>
                    <a:pt x="35" y="0"/>
                  </a:lnTo>
                  <a:lnTo>
                    <a:pt x="32" y="4"/>
                  </a:lnTo>
                  <a:lnTo>
                    <a:pt x="27" y="5"/>
                  </a:lnTo>
                  <a:lnTo>
                    <a:pt x="22" y="9"/>
                  </a:lnTo>
                  <a:lnTo>
                    <a:pt x="19" y="12"/>
                  </a:lnTo>
                  <a:lnTo>
                    <a:pt x="22" y="12"/>
                  </a:lnTo>
                  <a:lnTo>
                    <a:pt x="27" y="12"/>
                  </a:lnTo>
                  <a:lnTo>
                    <a:pt x="32" y="12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7"/>
                  </a:lnTo>
                  <a:lnTo>
                    <a:pt x="37" y="19"/>
                  </a:lnTo>
                  <a:lnTo>
                    <a:pt x="32" y="22"/>
                  </a:lnTo>
                  <a:lnTo>
                    <a:pt x="27" y="24"/>
                  </a:lnTo>
                  <a:lnTo>
                    <a:pt x="22" y="25"/>
                  </a:lnTo>
                  <a:lnTo>
                    <a:pt x="19" y="29"/>
                  </a:lnTo>
                  <a:lnTo>
                    <a:pt x="22" y="29"/>
                  </a:lnTo>
                  <a:lnTo>
                    <a:pt x="27" y="29"/>
                  </a:lnTo>
                  <a:lnTo>
                    <a:pt x="32" y="29"/>
                  </a:lnTo>
                  <a:lnTo>
                    <a:pt x="37" y="29"/>
                  </a:lnTo>
                  <a:lnTo>
                    <a:pt x="37" y="32"/>
                  </a:lnTo>
                  <a:lnTo>
                    <a:pt x="37" y="34"/>
                  </a:lnTo>
                  <a:lnTo>
                    <a:pt x="37" y="37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32" y="40"/>
                  </a:lnTo>
                  <a:lnTo>
                    <a:pt x="30" y="44"/>
                  </a:lnTo>
                  <a:lnTo>
                    <a:pt x="30" y="47"/>
                  </a:lnTo>
                  <a:lnTo>
                    <a:pt x="32" y="47"/>
                  </a:lnTo>
                  <a:lnTo>
                    <a:pt x="35" y="47"/>
                  </a:lnTo>
                  <a:lnTo>
                    <a:pt x="37" y="47"/>
                  </a:lnTo>
                  <a:lnTo>
                    <a:pt x="40" y="47"/>
                  </a:lnTo>
                  <a:lnTo>
                    <a:pt x="40" y="49"/>
                  </a:lnTo>
                  <a:lnTo>
                    <a:pt x="40" y="52"/>
                  </a:lnTo>
                  <a:lnTo>
                    <a:pt x="40" y="54"/>
                  </a:lnTo>
                  <a:lnTo>
                    <a:pt x="40" y="57"/>
                  </a:lnTo>
                  <a:lnTo>
                    <a:pt x="38" y="57"/>
                  </a:lnTo>
                  <a:lnTo>
                    <a:pt x="35" y="57"/>
                  </a:lnTo>
                  <a:lnTo>
                    <a:pt x="34" y="57"/>
                  </a:lnTo>
                  <a:lnTo>
                    <a:pt x="30" y="59"/>
                  </a:lnTo>
                  <a:lnTo>
                    <a:pt x="30" y="60"/>
                  </a:lnTo>
                  <a:lnTo>
                    <a:pt x="30" y="62"/>
                  </a:lnTo>
                  <a:lnTo>
                    <a:pt x="30" y="64"/>
                  </a:lnTo>
                  <a:lnTo>
                    <a:pt x="30" y="67"/>
                  </a:lnTo>
                  <a:lnTo>
                    <a:pt x="34" y="65"/>
                  </a:lnTo>
                  <a:lnTo>
                    <a:pt x="37" y="64"/>
                  </a:lnTo>
                  <a:lnTo>
                    <a:pt x="38" y="64"/>
                  </a:lnTo>
                  <a:lnTo>
                    <a:pt x="42" y="64"/>
                  </a:lnTo>
                  <a:lnTo>
                    <a:pt x="42" y="65"/>
                  </a:lnTo>
                  <a:lnTo>
                    <a:pt x="42" y="69"/>
                  </a:lnTo>
                  <a:lnTo>
                    <a:pt x="42" y="70"/>
                  </a:lnTo>
                  <a:lnTo>
                    <a:pt x="42" y="74"/>
                  </a:lnTo>
                  <a:lnTo>
                    <a:pt x="38" y="74"/>
                  </a:lnTo>
                  <a:lnTo>
                    <a:pt x="37" y="75"/>
                  </a:lnTo>
                  <a:lnTo>
                    <a:pt x="34" y="77"/>
                  </a:lnTo>
                  <a:lnTo>
                    <a:pt x="30" y="79"/>
                  </a:lnTo>
                  <a:lnTo>
                    <a:pt x="30" y="80"/>
                  </a:lnTo>
                  <a:lnTo>
                    <a:pt x="30" y="82"/>
                  </a:lnTo>
                  <a:lnTo>
                    <a:pt x="30" y="84"/>
                  </a:lnTo>
                  <a:lnTo>
                    <a:pt x="34" y="82"/>
                  </a:lnTo>
                  <a:lnTo>
                    <a:pt x="38" y="80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45" y="84"/>
                  </a:lnTo>
                  <a:lnTo>
                    <a:pt x="43" y="87"/>
                  </a:lnTo>
                  <a:lnTo>
                    <a:pt x="38" y="92"/>
                  </a:lnTo>
                  <a:lnTo>
                    <a:pt x="35" y="95"/>
                  </a:lnTo>
                  <a:lnTo>
                    <a:pt x="37" y="95"/>
                  </a:lnTo>
                  <a:lnTo>
                    <a:pt x="42" y="95"/>
                  </a:lnTo>
                  <a:lnTo>
                    <a:pt x="46" y="95"/>
                  </a:lnTo>
                  <a:lnTo>
                    <a:pt x="51" y="97"/>
                  </a:lnTo>
                  <a:lnTo>
                    <a:pt x="51" y="100"/>
                  </a:lnTo>
                  <a:lnTo>
                    <a:pt x="51" y="104"/>
                  </a:lnTo>
                  <a:lnTo>
                    <a:pt x="50" y="105"/>
                  </a:lnTo>
                  <a:lnTo>
                    <a:pt x="46" y="107"/>
                  </a:lnTo>
                  <a:lnTo>
                    <a:pt x="46" y="109"/>
                  </a:lnTo>
                  <a:lnTo>
                    <a:pt x="46" y="110"/>
                  </a:lnTo>
                  <a:lnTo>
                    <a:pt x="46" y="114"/>
                  </a:lnTo>
                  <a:lnTo>
                    <a:pt x="50" y="114"/>
                  </a:lnTo>
                  <a:lnTo>
                    <a:pt x="51" y="114"/>
                  </a:lnTo>
                  <a:lnTo>
                    <a:pt x="54" y="114"/>
                  </a:lnTo>
                  <a:lnTo>
                    <a:pt x="58" y="114"/>
                  </a:lnTo>
                  <a:lnTo>
                    <a:pt x="61" y="114"/>
                  </a:lnTo>
                  <a:lnTo>
                    <a:pt x="63" y="115"/>
                  </a:lnTo>
                  <a:lnTo>
                    <a:pt x="63" y="119"/>
                  </a:lnTo>
                  <a:lnTo>
                    <a:pt x="63" y="123"/>
                  </a:lnTo>
                  <a:lnTo>
                    <a:pt x="61" y="125"/>
                  </a:lnTo>
                  <a:lnTo>
                    <a:pt x="59" y="125"/>
                  </a:lnTo>
                  <a:lnTo>
                    <a:pt x="58" y="127"/>
                  </a:lnTo>
                  <a:lnTo>
                    <a:pt x="58" y="130"/>
                  </a:lnTo>
                  <a:lnTo>
                    <a:pt x="61" y="130"/>
                  </a:lnTo>
                  <a:lnTo>
                    <a:pt x="66" y="130"/>
                  </a:lnTo>
                  <a:lnTo>
                    <a:pt x="69" y="130"/>
                  </a:lnTo>
                  <a:lnTo>
                    <a:pt x="72" y="130"/>
                  </a:lnTo>
                  <a:lnTo>
                    <a:pt x="71" y="133"/>
                  </a:lnTo>
                  <a:lnTo>
                    <a:pt x="69" y="137"/>
                  </a:lnTo>
                  <a:lnTo>
                    <a:pt x="66" y="138"/>
                  </a:lnTo>
                  <a:lnTo>
                    <a:pt x="63" y="140"/>
                  </a:lnTo>
                  <a:close/>
                </a:path>
              </a:pathLst>
            </a:custGeom>
            <a:solidFill>
              <a:srgbClr val="B57F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6"/>
            <p:cNvSpPr>
              <a:spLocks/>
            </p:cNvSpPr>
            <p:nvPr/>
          </p:nvSpPr>
          <p:spPr bwMode="auto">
            <a:xfrm>
              <a:off x="3207" y="2328"/>
              <a:ext cx="27" cy="132"/>
            </a:xfrm>
            <a:custGeom>
              <a:avLst/>
              <a:gdLst>
                <a:gd name="T0" fmla="*/ 8 w 55"/>
                <a:gd name="T1" fmla="*/ 130 h 132"/>
                <a:gd name="T2" fmla="*/ 2 w 55"/>
                <a:gd name="T3" fmla="*/ 130 h 132"/>
                <a:gd name="T4" fmla="*/ 2 w 55"/>
                <a:gd name="T5" fmla="*/ 120 h 132"/>
                <a:gd name="T6" fmla="*/ 7 w 55"/>
                <a:gd name="T7" fmla="*/ 109 h 132"/>
                <a:gd name="T8" fmla="*/ 19 w 55"/>
                <a:gd name="T9" fmla="*/ 77 h 132"/>
                <a:gd name="T10" fmla="*/ 19 w 55"/>
                <a:gd name="T11" fmla="*/ 27 h 132"/>
                <a:gd name="T12" fmla="*/ 27 w 55"/>
                <a:gd name="T13" fmla="*/ 0 h 132"/>
                <a:gd name="T14" fmla="*/ 47 w 55"/>
                <a:gd name="T15" fmla="*/ 0 h 132"/>
                <a:gd name="T16" fmla="*/ 53 w 55"/>
                <a:gd name="T17" fmla="*/ 4 h 132"/>
                <a:gd name="T18" fmla="*/ 47 w 55"/>
                <a:gd name="T19" fmla="*/ 7 h 132"/>
                <a:gd name="T20" fmla="*/ 40 w 55"/>
                <a:gd name="T21" fmla="*/ 10 h 132"/>
                <a:gd name="T22" fmla="*/ 40 w 55"/>
                <a:gd name="T23" fmla="*/ 12 h 132"/>
                <a:gd name="T24" fmla="*/ 43 w 55"/>
                <a:gd name="T25" fmla="*/ 12 h 132"/>
                <a:gd name="T26" fmla="*/ 52 w 55"/>
                <a:gd name="T27" fmla="*/ 12 h 132"/>
                <a:gd name="T28" fmla="*/ 55 w 55"/>
                <a:gd name="T29" fmla="*/ 14 h 132"/>
                <a:gd name="T30" fmla="*/ 52 w 55"/>
                <a:gd name="T31" fmla="*/ 17 h 132"/>
                <a:gd name="T32" fmla="*/ 48 w 55"/>
                <a:gd name="T33" fmla="*/ 19 h 132"/>
                <a:gd name="T34" fmla="*/ 42 w 55"/>
                <a:gd name="T35" fmla="*/ 20 h 132"/>
                <a:gd name="T36" fmla="*/ 39 w 55"/>
                <a:gd name="T37" fmla="*/ 24 h 132"/>
                <a:gd name="T38" fmla="*/ 35 w 55"/>
                <a:gd name="T39" fmla="*/ 24 h 132"/>
                <a:gd name="T40" fmla="*/ 39 w 55"/>
                <a:gd name="T41" fmla="*/ 25 h 132"/>
                <a:gd name="T42" fmla="*/ 48 w 55"/>
                <a:gd name="T43" fmla="*/ 25 h 132"/>
                <a:gd name="T44" fmla="*/ 55 w 55"/>
                <a:gd name="T45" fmla="*/ 27 h 132"/>
                <a:gd name="T46" fmla="*/ 52 w 55"/>
                <a:gd name="T47" fmla="*/ 32 h 132"/>
                <a:gd name="T48" fmla="*/ 47 w 55"/>
                <a:gd name="T49" fmla="*/ 37 h 132"/>
                <a:gd name="T50" fmla="*/ 42 w 55"/>
                <a:gd name="T51" fmla="*/ 40 h 132"/>
                <a:gd name="T52" fmla="*/ 40 w 55"/>
                <a:gd name="T53" fmla="*/ 44 h 132"/>
                <a:gd name="T54" fmla="*/ 48 w 55"/>
                <a:gd name="T55" fmla="*/ 45 h 132"/>
                <a:gd name="T56" fmla="*/ 52 w 55"/>
                <a:gd name="T57" fmla="*/ 45 h 132"/>
                <a:gd name="T58" fmla="*/ 52 w 55"/>
                <a:gd name="T59" fmla="*/ 50 h 132"/>
                <a:gd name="T60" fmla="*/ 47 w 55"/>
                <a:gd name="T61" fmla="*/ 55 h 132"/>
                <a:gd name="T62" fmla="*/ 42 w 55"/>
                <a:gd name="T63" fmla="*/ 59 h 132"/>
                <a:gd name="T64" fmla="*/ 40 w 55"/>
                <a:gd name="T65" fmla="*/ 62 h 132"/>
                <a:gd name="T66" fmla="*/ 47 w 55"/>
                <a:gd name="T67" fmla="*/ 62 h 132"/>
                <a:gd name="T68" fmla="*/ 52 w 55"/>
                <a:gd name="T69" fmla="*/ 64 h 132"/>
                <a:gd name="T70" fmla="*/ 52 w 55"/>
                <a:gd name="T71" fmla="*/ 67 h 132"/>
                <a:gd name="T72" fmla="*/ 50 w 55"/>
                <a:gd name="T73" fmla="*/ 69 h 132"/>
                <a:gd name="T74" fmla="*/ 43 w 55"/>
                <a:gd name="T75" fmla="*/ 72 h 132"/>
                <a:gd name="T76" fmla="*/ 40 w 55"/>
                <a:gd name="T77" fmla="*/ 75 h 132"/>
                <a:gd name="T78" fmla="*/ 43 w 55"/>
                <a:gd name="T79" fmla="*/ 79 h 132"/>
                <a:gd name="T80" fmla="*/ 45 w 55"/>
                <a:gd name="T81" fmla="*/ 79 h 132"/>
                <a:gd name="T82" fmla="*/ 52 w 55"/>
                <a:gd name="T83" fmla="*/ 79 h 132"/>
                <a:gd name="T84" fmla="*/ 53 w 55"/>
                <a:gd name="T85" fmla="*/ 80 h 132"/>
                <a:gd name="T86" fmla="*/ 52 w 55"/>
                <a:gd name="T87" fmla="*/ 82 h 132"/>
                <a:gd name="T88" fmla="*/ 47 w 55"/>
                <a:gd name="T89" fmla="*/ 85 h 132"/>
                <a:gd name="T90" fmla="*/ 39 w 55"/>
                <a:gd name="T91" fmla="*/ 89 h 132"/>
                <a:gd name="T92" fmla="*/ 34 w 55"/>
                <a:gd name="T93" fmla="*/ 90 h 132"/>
                <a:gd name="T94" fmla="*/ 34 w 55"/>
                <a:gd name="T95" fmla="*/ 94 h 132"/>
                <a:gd name="T96" fmla="*/ 39 w 55"/>
                <a:gd name="T97" fmla="*/ 95 h 132"/>
                <a:gd name="T98" fmla="*/ 48 w 55"/>
                <a:gd name="T99" fmla="*/ 92 h 132"/>
                <a:gd name="T100" fmla="*/ 52 w 55"/>
                <a:gd name="T101" fmla="*/ 99 h 132"/>
                <a:gd name="T102" fmla="*/ 42 w 55"/>
                <a:gd name="T103" fmla="*/ 109 h 132"/>
                <a:gd name="T104" fmla="*/ 32 w 55"/>
                <a:gd name="T105" fmla="*/ 122 h 132"/>
                <a:gd name="T106" fmla="*/ 18 w 55"/>
                <a:gd name="T107" fmla="*/ 130 h 1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5"/>
                <a:gd name="T163" fmla="*/ 0 h 132"/>
                <a:gd name="T164" fmla="*/ 55 w 55"/>
                <a:gd name="T165" fmla="*/ 132 h 1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5" h="132">
                  <a:moveTo>
                    <a:pt x="11" y="132"/>
                  </a:moveTo>
                  <a:lnTo>
                    <a:pt x="8" y="130"/>
                  </a:lnTo>
                  <a:lnTo>
                    <a:pt x="5" y="130"/>
                  </a:lnTo>
                  <a:lnTo>
                    <a:pt x="2" y="130"/>
                  </a:lnTo>
                  <a:lnTo>
                    <a:pt x="0" y="128"/>
                  </a:lnTo>
                  <a:lnTo>
                    <a:pt x="2" y="120"/>
                  </a:lnTo>
                  <a:lnTo>
                    <a:pt x="3" y="114"/>
                  </a:lnTo>
                  <a:lnTo>
                    <a:pt x="7" y="109"/>
                  </a:lnTo>
                  <a:lnTo>
                    <a:pt x="11" y="102"/>
                  </a:lnTo>
                  <a:lnTo>
                    <a:pt x="19" y="77"/>
                  </a:lnTo>
                  <a:lnTo>
                    <a:pt x="21" y="52"/>
                  </a:lnTo>
                  <a:lnTo>
                    <a:pt x="19" y="27"/>
                  </a:lnTo>
                  <a:lnTo>
                    <a:pt x="19" y="0"/>
                  </a:lnTo>
                  <a:lnTo>
                    <a:pt x="27" y="0"/>
                  </a:lnTo>
                  <a:lnTo>
                    <a:pt x="37" y="0"/>
                  </a:lnTo>
                  <a:lnTo>
                    <a:pt x="47" y="0"/>
                  </a:lnTo>
                  <a:lnTo>
                    <a:pt x="55" y="0"/>
                  </a:lnTo>
                  <a:lnTo>
                    <a:pt x="53" y="4"/>
                  </a:lnTo>
                  <a:lnTo>
                    <a:pt x="50" y="5"/>
                  </a:lnTo>
                  <a:lnTo>
                    <a:pt x="47" y="7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43" y="12"/>
                  </a:lnTo>
                  <a:lnTo>
                    <a:pt x="48" y="12"/>
                  </a:lnTo>
                  <a:lnTo>
                    <a:pt x="52" y="12"/>
                  </a:lnTo>
                  <a:lnTo>
                    <a:pt x="55" y="12"/>
                  </a:lnTo>
                  <a:lnTo>
                    <a:pt x="55" y="14"/>
                  </a:lnTo>
                  <a:lnTo>
                    <a:pt x="53" y="15"/>
                  </a:lnTo>
                  <a:lnTo>
                    <a:pt x="52" y="17"/>
                  </a:lnTo>
                  <a:lnTo>
                    <a:pt x="48" y="19"/>
                  </a:lnTo>
                  <a:lnTo>
                    <a:pt x="45" y="19"/>
                  </a:lnTo>
                  <a:lnTo>
                    <a:pt x="42" y="20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7" y="24"/>
                  </a:lnTo>
                  <a:lnTo>
                    <a:pt x="35" y="24"/>
                  </a:lnTo>
                  <a:lnTo>
                    <a:pt x="35" y="25"/>
                  </a:lnTo>
                  <a:lnTo>
                    <a:pt x="39" y="25"/>
                  </a:lnTo>
                  <a:lnTo>
                    <a:pt x="43" y="25"/>
                  </a:lnTo>
                  <a:lnTo>
                    <a:pt x="48" y="25"/>
                  </a:lnTo>
                  <a:lnTo>
                    <a:pt x="55" y="25"/>
                  </a:lnTo>
                  <a:lnTo>
                    <a:pt x="55" y="27"/>
                  </a:lnTo>
                  <a:lnTo>
                    <a:pt x="53" y="30"/>
                  </a:lnTo>
                  <a:lnTo>
                    <a:pt x="52" y="32"/>
                  </a:lnTo>
                  <a:lnTo>
                    <a:pt x="52" y="35"/>
                  </a:lnTo>
                  <a:lnTo>
                    <a:pt x="47" y="37"/>
                  </a:lnTo>
                  <a:lnTo>
                    <a:pt x="43" y="39"/>
                  </a:lnTo>
                  <a:lnTo>
                    <a:pt x="42" y="40"/>
                  </a:lnTo>
                  <a:lnTo>
                    <a:pt x="39" y="42"/>
                  </a:lnTo>
                  <a:lnTo>
                    <a:pt x="40" y="44"/>
                  </a:lnTo>
                  <a:lnTo>
                    <a:pt x="43" y="45"/>
                  </a:lnTo>
                  <a:lnTo>
                    <a:pt x="48" y="45"/>
                  </a:lnTo>
                  <a:lnTo>
                    <a:pt x="52" y="45"/>
                  </a:lnTo>
                  <a:lnTo>
                    <a:pt x="52" y="49"/>
                  </a:lnTo>
                  <a:lnTo>
                    <a:pt x="52" y="50"/>
                  </a:lnTo>
                  <a:lnTo>
                    <a:pt x="52" y="52"/>
                  </a:lnTo>
                  <a:lnTo>
                    <a:pt x="47" y="55"/>
                  </a:lnTo>
                  <a:lnTo>
                    <a:pt x="43" y="57"/>
                  </a:lnTo>
                  <a:lnTo>
                    <a:pt x="42" y="59"/>
                  </a:lnTo>
                  <a:lnTo>
                    <a:pt x="39" y="62"/>
                  </a:lnTo>
                  <a:lnTo>
                    <a:pt x="40" y="62"/>
                  </a:lnTo>
                  <a:lnTo>
                    <a:pt x="43" y="62"/>
                  </a:lnTo>
                  <a:lnTo>
                    <a:pt x="47" y="62"/>
                  </a:lnTo>
                  <a:lnTo>
                    <a:pt x="52" y="62"/>
                  </a:lnTo>
                  <a:lnTo>
                    <a:pt x="52" y="64"/>
                  </a:lnTo>
                  <a:lnTo>
                    <a:pt x="52" y="65"/>
                  </a:lnTo>
                  <a:lnTo>
                    <a:pt x="52" y="67"/>
                  </a:lnTo>
                  <a:lnTo>
                    <a:pt x="52" y="69"/>
                  </a:lnTo>
                  <a:lnTo>
                    <a:pt x="50" y="69"/>
                  </a:lnTo>
                  <a:lnTo>
                    <a:pt x="47" y="70"/>
                  </a:lnTo>
                  <a:lnTo>
                    <a:pt x="43" y="72"/>
                  </a:lnTo>
                  <a:lnTo>
                    <a:pt x="40" y="74"/>
                  </a:lnTo>
                  <a:lnTo>
                    <a:pt x="40" y="75"/>
                  </a:lnTo>
                  <a:lnTo>
                    <a:pt x="42" y="77"/>
                  </a:lnTo>
                  <a:lnTo>
                    <a:pt x="43" y="79"/>
                  </a:lnTo>
                  <a:lnTo>
                    <a:pt x="43" y="80"/>
                  </a:lnTo>
                  <a:lnTo>
                    <a:pt x="45" y="79"/>
                  </a:lnTo>
                  <a:lnTo>
                    <a:pt x="48" y="79"/>
                  </a:lnTo>
                  <a:lnTo>
                    <a:pt x="52" y="79"/>
                  </a:lnTo>
                  <a:lnTo>
                    <a:pt x="55" y="79"/>
                  </a:lnTo>
                  <a:lnTo>
                    <a:pt x="53" y="80"/>
                  </a:lnTo>
                  <a:lnTo>
                    <a:pt x="52" y="80"/>
                  </a:lnTo>
                  <a:lnTo>
                    <a:pt x="52" y="82"/>
                  </a:lnTo>
                  <a:lnTo>
                    <a:pt x="52" y="85"/>
                  </a:lnTo>
                  <a:lnTo>
                    <a:pt x="47" y="85"/>
                  </a:lnTo>
                  <a:lnTo>
                    <a:pt x="43" y="87"/>
                  </a:lnTo>
                  <a:lnTo>
                    <a:pt x="39" y="89"/>
                  </a:lnTo>
                  <a:lnTo>
                    <a:pt x="35" y="90"/>
                  </a:lnTo>
                  <a:lnTo>
                    <a:pt x="34" y="90"/>
                  </a:lnTo>
                  <a:lnTo>
                    <a:pt x="34" y="92"/>
                  </a:lnTo>
                  <a:lnTo>
                    <a:pt x="34" y="94"/>
                  </a:lnTo>
                  <a:lnTo>
                    <a:pt x="34" y="95"/>
                  </a:lnTo>
                  <a:lnTo>
                    <a:pt x="39" y="95"/>
                  </a:lnTo>
                  <a:lnTo>
                    <a:pt x="43" y="94"/>
                  </a:lnTo>
                  <a:lnTo>
                    <a:pt x="48" y="92"/>
                  </a:lnTo>
                  <a:lnTo>
                    <a:pt x="55" y="92"/>
                  </a:lnTo>
                  <a:lnTo>
                    <a:pt x="52" y="99"/>
                  </a:lnTo>
                  <a:lnTo>
                    <a:pt x="45" y="104"/>
                  </a:lnTo>
                  <a:lnTo>
                    <a:pt x="42" y="109"/>
                  </a:lnTo>
                  <a:lnTo>
                    <a:pt x="40" y="115"/>
                  </a:lnTo>
                  <a:lnTo>
                    <a:pt x="32" y="122"/>
                  </a:lnTo>
                  <a:lnTo>
                    <a:pt x="26" y="127"/>
                  </a:lnTo>
                  <a:lnTo>
                    <a:pt x="18" y="130"/>
                  </a:lnTo>
                  <a:lnTo>
                    <a:pt x="11" y="132"/>
                  </a:lnTo>
                  <a:close/>
                </a:path>
              </a:pathLst>
            </a:custGeom>
            <a:solidFill>
              <a:srgbClr val="B57F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7"/>
            <p:cNvSpPr>
              <a:spLocks/>
            </p:cNvSpPr>
            <p:nvPr/>
          </p:nvSpPr>
          <p:spPr bwMode="auto">
            <a:xfrm>
              <a:off x="2554" y="1648"/>
              <a:ext cx="379" cy="725"/>
            </a:xfrm>
            <a:custGeom>
              <a:avLst/>
              <a:gdLst>
                <a:gd name="T0" fmla="*/ 297 w 758"/>
                <a:gd name="T1" fmla="*/ 725 h 725"/>
                <a:gd name="T2" fmla="*/ 257 w 758"/>
                <a:gd name="T3" fmla="*/ 725 h 725"/>
                <a:gd name="T4" fmla="*/ 222 w 758"/>
                <a:gd name="T5" fmla="*/ 720 h 725"/>
                <a:gd name="T6" fmla="*/ 234 w 758"/>
                <a:gd name="T7" fmla="*/ 690 h 725"/>
                <a:gd name="T8" fmla="*/ 267 w 758"/>
                <a:gd name="T9" fmla="*/ 650 h 725"/>
                <a:gd name="T10" fmla="*/ 262 w 758"/>
                <a:gd name="T11" fmla="*/ 631 h 725"/>
                <a:gd name="T12" fmla="*/ 201 w 758"/>
                <a:gd name="T13" fmla="*/ 636 h 725"/>
                <a:gd name="T14" fmla="*/ 141 w 758"/>
                <a:gd name="T15" fmla="*/ 637 h 725"/>
                <a:gd name="T16" fmla="*/ 93 w 758"/>
                <a:gd name="T17" fmla="*/ 572 h 725"/>
                <a:gd name="T18" fmla="*/ 58 w 758"/>
                <a:gd name="T19" fmla="*/ 473 h 725"/>
                <a:gd name="T20" fmla="*/ 27 w 758"/>
                <a:gd name="T21" fmla="*/ 378 h 725"/>
                <a:gd name="T22" fmla="*/ 0 w 758"/>
                <a:gd name="T23" fmla="*/ 270 h 725"/>
                <a:gd name="T24" fmla="*/ 46 w 758"/>
                <a:gd name="T25" fmla="*/ 230 h 725"/>
                <a:gd name="T26" fmla="*/ 109 w 758"/>
                <a:gd name="T27" fmla="*/ 210 h 725"/>
                <a:gd name="T28" fmla="*/ 177 w 758"/>
                <a:gd name="T29" fmla="*/ 198 h 725"/>
                <a:gd name="T30" fmla="*/ 173 w 758"/>
                <a:gd name="T31" fmla="*/ 60 h 725"/>
                <a:gd name="T32" fmla="*/ 172 w 758"/>
                <a:gd name="T33" fmla="*/ 8 h 725"/>
                <a:gd name="T34" fmla="*/ 201 w 758"/>
                <a:gd name="T35" fmla="*/ 5 h 725"/>
                <a:gd name="T36" fmla="*/ 284 w 758"/>
                <a:gd name="T37" fmla="*/ 2 h 725"/>
                <a:gd name="T38" fmla="*/ 369 w 758"/>
                <a:gd name="T39" fmla="*/ 0 h 725"/>
                <a:gd name="T40" fmla="*/ 453 w 758"/>
                <a:gd name="T41" fmla="*/ 0 h 725"/>
                <a:gd name="T42" fmla="*/ 538 w 758"/>
                <a:gd name="T43" fmla="*/ 2 h 725"/>
                <a:gd name="T44" fmla="*/ 623 w 758"/>
                <a:gd name="T45" fmla="*/ 5 h 725"/>
                <a:gd name="T46" fmla="*/ 628 w 758"/>
                <a:gd name="T47" fmla="*/ 7 h 725"/>
                <a:gd name="T48" fmla="*/ 630 w 758"/>
                <a:gd name="T49" fmla="*/ 10 h 725"/>
                <a:gd name="T50" fmla="*/ 625 w 758"/>
                <a:gd name="T51" fmla="*/ 43 h 725"/>
                <a:gd name="T52" fmla="*/ 617 w 758"/>
                <a:gd name="T53" fmla="*/ 132 h 725"/>
                <a:gd name="T54" fmla="*/ 614 w 758"/>
                <a:gd name="T55" fmla="*/ 132 h 725"/>
                <a:gd name="T56" fmla="*/ 614 w 758"/>
                <a:gd name="T57" fmla="*/ 142 h 725"/>
                <a:gd name="T58" fmla="*/ 614 w 758"/>
                <a:gd name="T59" fmla="*/ 152 h 725"/>
                <a:gd name="T60" fmla="*/ 611 w 758"/>
                <a:gd name="T61" fmla="*/ 153 h 725"/>
                <a:gd name="T62" fmla="*/ 606 w 758"/>
                <a:gd name="T63" fmla="*/ 190 h 725"/>
                <a:gd name="T64" fmla="*/ 643 w 758"/>
                <a:gd name="T65" fmla="*/ 208 h 725"/>
                <a:gd name="T66" fmla="*/ 701 w 758"/>
                <a:gd name="T67" fmla="*/ 218 h 725"/>
                <a:gd name="T68" fmla="*/ 758 w 758"/>
                <a:gd name="T69" fmla="*/ 233 h 725"/>
                <a:gd name="T70" fmla="*/ 758 w 758"/>
                <a:gd name="T71" fmla="*/ 246 h 725"/>
                <a:gd name="T72" fmla="*/ 742 w 758"/>
                <a:gd name="T73" fmla="*/ 343 h 725"/>
                <a:gd name="T74" fmla="*/ 709 w 758"/>
                <a:gd name="T75" fmla="*/ 481 h 725"/>
                <a:gd name="T76" fmla="*/ 672 w 758"/>
                <a:gd name="T77" fmla="*/ 619 h 725"/>
                <a:gd name="T78" fmla="*/ 603 w 758"/>
                <a:gd name="T79" fmla="*/ 621 h 725"/>
                <a:gd name="T80" fmla="*/ 488 w 758"/>
                <a:gd name="T81" fmla="*/ 619 h 725"/>
                <a:gd name="T82" fmla="*/ 450 w 758"/>
                <a:gd name="T83" fmla="*/ 621 h 725"/>
                <a:gd name="T84" fmla="*/ 448 w 758"/>
                <a:gd name="T85" fmla="*/ 626 h 725"/>
                <a:gd name="T86" fmla="*/ 472 w 758"/>
                <a:gd name="T87" fmla="*/ 657 h 725"/>
                <a:gd name="T88" fmla="*/ 498 w 758"/>
                <a:gd name="T89" fmla="*/ 689 h 725"/>
                <a:gd name="T90" fmla="*/ 514 w 758"/>
                <a:gd name="T91" fmla="*/ 712 h 725"/>
                <a:gd name="T92" fmla="*/ 513 w 758"/>
                <a:gd name="T93" fmla="*/ 719 h 725"/>
                <a:gd name="T94" fmla="*/ 504 w 758"/>
                <a:gd name="T95" fmla="*/ 720 h 725"/>
                <a:gd name="T96" fmla="*/ 459 w 758"/>
                <a:gd name="T97" fmla="*/ 722 h 725"/>
                <a:gd name="T98" fmla="*/ 392 w 758"/>
                <a:gd name="T99" fmla="*/ 724 h 725"/>
                <a:gd name="T100" fmla="*/ 324 w 758"/>
                <a:gd name="T101" fmla="*/ 725 h 7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58"/>
                <a:gd name="T154" fmla="*/ 0 h 725"/>
                <a:gd name="T155" fmla="*/ 758 w 758"/>
                <a:gd name="T156" fmla="*/ 725 h 7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58" h="725">
                  <a:moveTo>
                    <a:pt x="324" y="725"/>
                  </a:moveTo>
                  <a:lnTo>
                    <a:pt x="312" y="725"/>
                  </a:lnTo>
                  <a:lnTo>
                    <a:pt x="297" y="725"/>
                  </a:lnTo>
                  <a:lnTo>
                    <a:pt x="284" y="725"/>
                  </a:lnTo>
                  <a:lnTo>
                    <a:pt x="270" y="725"/>
                  </a:lnTo>
                  <a:lnTo>
                    <a:pt x="257" y="725"/>
                  </a:lnTo>
                  <a:lnTo>
                    <a:pt x="244" y="724"/>
                  </a:lnTo>
                  <a:lnTo>
                    <a:pt x="231" y="722"/>
                  </a:lnTo>
                  <a:lnTo>
                    <a:pt x="222" y="720"/>
                  </a:lnTo>
                  <a:lnTo>
                    <a:pt x="222" y="712"/>
                  </a:lnTo>
                  <a:lnTo>
                    <a:pt x="226" y="702"/>
                  </a:lnTo>
                  <a:lnTo>
                    <a:pt x="234" y="690"/>
                  </a:lnTo>
                  <a:lnTo>
                    <a:pt x="244" y="677"/>
                  </a:lnTo>
                  <a:lnTo>
                    <a:pt x="255" y="664"/>
                  </a:lnTo>
                  <a:lnTo>
                    <a:pt x="267" y="650"/>
                  </a:lnTo>
                  <a:lnTo>
                    <a:pt x="275" y="639"/>
                  </a:lnTo>
                  <a:lnTo>
                    <a:pt x="281" y="629"/>
                  </a:lnTo>
                  <a:lnTo>
                    <a:pt x="262" y="631"/>
                  </a:lnTo>
                  <a:lnTo>
                    <a:pt x="241" y="632"/>
                  </a:lnTo>
                  <a:lnTo>
                    <a:pt x="220" y="634"/>
                  </a:lnTo>
                  <a:lnTo>
                    <a:pt x="201" y="636"/>
                  </a:lnTo>
                  <a:lnTo>
                    <a:pt x="180" y="637"/>
                  </a:lnTo>
                  <a:lnTo>
                    <a:pt x="159" y="637"/>
                  </a:lnTo>
                  <a:lnTo>
                    <a:pt x="141" y="637"/>
                  </a:lnTo>
                  <a:lnTo>
                    <a:pt x="123" y="636"/>
                  </a:lnTo>
                  <a:lnTo>
                    <a:pt x="107" y="606"/>
                  </a:lnTo>
                  <a:lnTo>
                    <a:pt x="93" y="572"/>
                  </a:lnTo>
                  <a:lnTo>
                    <a:pt x="80" y="541"/>
                  </a:lnTo>
                  <a:lnTo>
                    <a:pt x="69" y="506"/>
                  </a:lnTo>
                  <a:lnTo>
                    <a:pt x="58" y="473"/>
                  </a:lnTo>
                  <a:lnTo>
                    <a:pt x="46" y="441"/>
                  </a:lnTo>
                  <a:lnTo>
                    <a:pt x="37" y="408"/>
                  </a:lnTo>
                  <a:lnTo>
                    <a:pt x="27" y="378"/>
                  </a:lnTo>
                  <a:lnTo>
                    <a:pt x="21" y="353"/>
                  </a:lnTo>
                  <a:lnTo>
                    <a:pt x="8" y="311"/>
                  </a:lnTo>
                  <a:lnTo>
                    <a:pt x="0" y="270"/>
                  </a:lnTo>
                  <a:lnTo>
                    <a:pt x="3" y="245"/>
                  </a:lnTo>
                  <a:lnTo>
                    <a:pt x="25" y="238"/>
                  </a:lnTo>
                  <a:lnTo>
                    <a:pt x="46" y="230"/>
                  </a:lnTo>
                  <a:lnTo>
                    <a:pt x="67" y="223"/>
                  </a:lnTo>
                  <a:lnTo>
                    <a:pt x="88" y="216"/>
                  </a:lnTo>
                  <a:lnTo>
                    <a:pt x="109" y="210"/>
                  </a:lnTo>
                  <a:lnTo>
                    <a:pt x="132" y="205"/>
                  </a:lnTo>
                  <a:lnTo>
                    <a:pt x="152" y="201"/>
                  </a:lnTo>
                  <a:lnTo>
                    <a:pt x="177" y="198"/>
                  </a:lnTo>
                  <a:lnTo>
                    <a:pt x="175" y="155"/>
                  </a:lnTo>
                  <a:lnTo>
                    <a:pt x="173" y="108"/>
                  </a:lnTo>
                  <a:lnTo>
                    <a:pt x="173" y="60"/>
                  </a:lnTo>
                  <a:lnTo>
                    <a:pt x="172" y="12"/>
                  </a:lnTo>
                  <a:lnTo>
                    <a:pt x="172" y="10"/>
                  </a:lnTo>
                  <a:lnTo>
                    <a:pt x="172" y="8"/>
                  </a:lnTo>
                  <a:lnTo>
                    <a:pt x="172" y="7"/>
                  </a:lnTo>
                  <a:lnTo>
                    <a:pt x="201" y="5"/>
                  </a:lnTo>
                  <a:lnTo>
                    <a:pt x="228" y="5"/>
                  </a:lnTo>
                  <a:lnTo>
                    <a:pt x="257" y="3"/>
                  </a:lnTo>
                  <a:lnTo>
                    <a:pt x="284" y="2"/>
                  </a:lnTo>
                  <a:lnTo>
                    <a:pt x="313" y="2"/>
                  </a:lnTo>
                  <a:lnTo>
                    <a:pt x="341" y="0"/>
                  </a:lnTo>
                  <a:lnTo>
                    <a:pt x="369" y="0"/>
                  </a:lnTo>
                  <a:lnTo>
                    <a:pt x="397" y="0"/>
                  </a:lnTo>
                  <a:lnTo>
                    <a:pt x="426" y="0"/>
                  </a:lnTo>
                  <a:lnTo>
                    <a:pt x="453" y="0"/>
                  </a:lnTo>
                  <a:lnTo>
                    <a:pt x="482" y="0"/>
                  </a:lnTo>
                  <a:lnTo>
                    <a:pt x="509" y="0"/>
                  </a:lnTo>
                  <a:lnTo>
                    <a:pt x="538" y="2"/>
                  </a:lnTo>
                  <a:lnTo>
                    <a:pt x="567" y="2"/>
                  </a:lnTo>
                  <a:lnTo>
                    <a:pt x="595" y="3"/>
                  </a:lnTo>
                  <a:lnTo>
                    <a:pt x="623" y="5"/>
                  </a:lnTo>
                  <a:lnTo>
                    <a:pt x="625" y="5"/>
                  </a:lnTo>
                  <a:lnTo>
                    <a:pt x="627" y="5"/>
                  </a:lnTo>
                  <a:lnTo>
                    <a:pt x="628" y="7"/>
                  </a:lnTo>
                  <a:lnTo>
                    <a:pt x="630" y="8"/>
                  </a:lnTo>
                  <a:lnTo>
                    <a:pt x="630" y="10"/>
                  </a:lnTo>
                  <a:lnTo>
                    <a:pt x="630" y="12"/>
                  </a:lnTo>
                  <a:lnTo>
                    <a:pt x="630" y="13"/>
                  </a:lnTo>
                  <a:lnTo>
                    <a:pt x="625" y="43"/>
                  </a:lnTo>
                  <a:lnTo>
                    <a:pt x="623" y="73"/>
                  </a:lnTo>
                  <a:lnTo>
                    <a:pt x="620" y="103"/>
                  </a:lnTo>
                  <a:lnTo>
                    <a:pt x="617" y="132"/>
                  </a:lnTo>
                  <a:lnTo>
                    <a:pt x="615" y="132"/>
                  </a:lnTo>
                  <a:lnTo>
                    <a:pt x="614" y="132"/>
                  </a:lnTo>
                  <a:lnTo>
                    <a:pt x="612" y="132"/>
                  </a:lnTo>
                  <a:lnTo>
                    <a:pt x="612" y="137"/>
                  </a:lnTo>
                  <a:lnTo>
                    <a:pt x="614" y="142"/>
                  </a:lnTo>
                  <a:lnTo>
                    <a:pt x="615" y="147"/>
                  </a:lnTo>
                  <a:lnTo>
                    <a:pt x="615" y="152"/>
                  </a:lnTo>
                  <a:lnTo>
                    <a:pt x="614" y="152"/>
                  </a:lnTo>
                  <a:lnTo>
                    <a:pt x="612" y="152"/>
                  </a:lnTo>
                  <a:lnTo>
                    <a:pt x="612" y="153"/>
                  </a:lnTo>
                  <a:lnTo>
                    <a:pt x="611" y="153"/>
                  </a:lnTo>
                  <a:lnTo>
                    <a:pt x="609" y="165"/>
                  </a:lnTo>
                  <a:lnTo>
                    <a:pt x="607" y="178"/>
                  </a:lnTo>
                  <a:lnTo>
                    <a:pt x="606" y="190"/>
                  </a:lnTo>
                  <a:lnTo>
                    <a:pt x="606" y="203"/>
                  </a:lnTo>
                  <a:lnTo>
                    <a:pt x="625" y="205"/>
                  </a:lnTo>
                  <a:lnTo>
                    <a:pt x="643" y="208"/>
                  </a:lnTo>
                  <a:lnTo>
                    <a:pt x="662" y="211"/>
                  </a:lnTo>
                  <a:lnTo>
                    <a:pt x="681" y="213"/>
                  </a:lnTo>
                  <a:lnTo>
                    <a:pt x="701" y="218"/>
                  </a:lnTo>
                  <a:lnTo>
                    <a:pt x="720" y="221"/>
                  </a:lnTo>
                  <a:lnTo>
                    <a:pt x="739" y="226"/>
                  </a:lnTo>
                  <a:lnTo>
                    <a:pt x="758" y="233"/>
                  </a:lnTo>
                  <a:lnTo>
                    <a:pt x="758" y="236"/>
                  </a:lnTo>
                  <a:lnTo>
                    <a:pt x="758" y="241"/>
                  </a:lnTo>
                  <a:lnTo>
                    <a:pt x="758" y="246"/>
                  </a:lnTo>
                  <a:lnTo>
                    <a:pt x="758" y="253"/>
                  </a:lnTo>
                  <a:lnTo>
                    <a:pt x="752" y="298"/>
                  </a:lnTo>
                  <a:lnTo>
                    <a:pt x="742" y="343"/>
                  </a:lnTo>
                  <a:lnTo>
                    <a:pt x="733" y="389"/>
                  </a:lnTo>
                  <a:lnTo>
                    <a:pt x="722" y="434"/>
                  </a:lnTo>
                  <a:lnTo>
                    <a:pt x="709" y="481"/>
                  </a:lnTo>
                  <a:lnTo>
                    <a:pt x="696" y="527"/>
                  </a:lnTo>
                  <a:lnTo>
                    <a:pt x="685" y="572"/>
                  </a:lnTo>
                  <a:lnTo>
                    <a:pt x="672" y="619"/>
                  </a:lnTo>
                  <a:lnTo>
                    <a:pt x="660" y="621"/>
                  </a:lnTo>
                  <a:lnTo>
                    <a:pt x="636" y="621"/>
                  </a:lnTo>
                  <a:lnTo>
                    <a:pt x="603" y="621"/>
                  </a:lnTo>
                  <a:lnTo>
                    <a:pt x="562" y="621"/>
                  </a:lnTo>
                  <a:lnTo>
                    <a:pt x="524" y="621"/>
                  </a:lnTo>
                  <a:lnTo>
                    <a:pt x="488" y="619"/>
                  </a:lnTo>
                  <a:lnTo>
                    <a:pt x="463" y="619"/>
                  </a:lnTo>
                  <a:lnTo>
                    <a:pt x="450" y="619"/>
                  </a:lnTo>
                  <a:lnTo>
                    <a:pt x="450" y="621"/>
                  </a:lnTo>
                  <a:lnTo>
                    <a:pt x="448" y="622"/>
                  </a:lnTo>
                  <a:lnTo>
                    <a:pt x="448" y="626"/>
                  </a:lnTo>
                  <a:lnTo>
                    <a:pt x="456" y="636"/>
                  </a:lnTo>
                  <a:lnTo>
                    <a:pt x="464" y="647"/>
                  </a:lnTo>
                  <a:lnTo>
                    <a:pt x="472" y="657"/>
                  </a:lnTo>
                  <a:lnTo>
                    <a:pt x="482" y="667"/>
                  </a:lnTo>
                  <a:lnTo>
                    <a:pt x="490" y="677"/>
                  </a:lnTo>
                  <a:lnTo>
                    <a:pt x="498" y="689"/>
                  </a:lnTo>
                  <a:lnTo>
                    <a:pt x="506" y="699"/>
                  </a:lnTo>
                  <a:lnTo>
                    <a:pt x="514" y="710"/>
                  </a:lnTo>
                  <a:lnTo>
                    <a:pt x="514" y="712"/>
                  </a:lnTo>
                  <a:lnTo>
                    <a:pt x="514" y="714"/>
                  </a:lnTo>
                  <a:lnTo>
                    <a:pt x="513" y="717"/>
                  </a:lnTo>
                  <a:lnTo>
                    <a:pt x="513" y="719"/>
                  </a:lnTo>
                  <a:lnTo>
                    <a:pt x="508" y="720"/>
                  </a:lnTo>
                  <a:lnTo>
                    <a:pt x="506" y="720"/>
                  </a:lnTo>
                  <a:lnTo>
                    <a:pt x="504" y="720"/>
                  </a:lnTo>
                  <a:lnTo>
                    <a:pt x="482" y="720"/>
                  </a:lnTo>
                  <a:lnTo>
                    <a:pt x="459" y="722"/>
                  </a:lnTo>
                  <a:lnTo>
                    <a:pt x="437" y="722"/>
                  </a:lnTo>
                  <a:lnTo>
                    <a:pt x="414" y="724"/>
                  </a:lnTo>
                  <a:lnTo>
                    <a:pt x="392" y="724"/>
                  </a:lnTo>
                  <a:lnTo>
                    <a:pt x="369" y="725"/>
                  </a:lnTo>
                  <a:lnTo>
                    <a:pt x="347" y="725"/>
                  </a:lnTo>
                  <a:lnTo>
                    <a:pt x="324" y="7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8"/>
            <p:cNvSpPr>
              <a:spLocks/>
            </p:cNvSpPr>
            <p:nvPr/>
          </p:nvSpPr>
          <p:spPr bwMode="auto">
            <a:xfrm>
              <a:off x="2670" y="2269"/>
              <a:ext cx="133" cy="94"/>
            </a:xfrm>
            <a:custGeom>
              <a:avLst/>
              <a:gdLst>
                <a:gd name="T0" fmla="*/ 24 w 265"/>
                <a:gd name="T1" fmla="*/ 94 h 94"/>
                <a:gd name="T2" fmla="*/ 17 w 265"/>
                <a:gd name="T3" fmla="*/ 94 h 94"/>
                <a:gd name="T4" fmla="*/ 11 w 265"/>
                <a:gd name="T5" fmla="*/ 94 h 94"/>
                <a:gd name="T6" fmla="*/ 6 w 265"/>
                <a:gd name="T7" fmla="*/ 94 h 94"/>
                <a:gd name="T8" fmla="*/ 0 w 265"/>
                <a:gd name="T9" fmla="*/ 94 h 94"/>
                <a:gd name="T10" fmla="*/ 3 w 265"/>
                <a:gd name="T11" fmla="*/ 84 h 94"/>
                <a:gd name="T12" fmla="*/ 9 w 265"/>
                <a:gd name="T13" fmla="*/ 73 h 94"/>
                <a:gd name="T14" fmla="*/ 16 w 265"/>
                <a:gd name="T15" fmla="*/ 61 h 94"/>
                <a:gd name="T16" fmla="*/ 26 w 265"/>
                <a:gd name="T17" fmla="*/ 48 h 94"/>
                <a:gd name="T18" fmla="*/ 35 w 265"/>
                <a:gd name="T19" fmla="*/ 36 h 94"/>
                <a:gd name="T20" fmla="*/ 45 w 265"/>
                <a:gd name="T21" fmla="*/ 26 h 94"/>
                <a:gd name="T22" fmla="*/ 54 w 265"/>
                <a:gd name="T23" fmla="*/ 16 h 94"/>
                <a:gd name="T24" fmla="*/ 64 w 265"/>
                <a:gd name="T25" fmla="*/ 8 h 94"/>
                <a:gd name="T26" fmla="*/ 103 w 265"/>
                <a:gd name="T27" fmla="*/ 5 h 94"/>
                <a:gd name="T28" fmla="*/ 133 w 265"/>
                <a:gd name="T29" fmla="*/ 3 h 94"/>
                <a:gd name="T30" fmla="*/ 156 w 265"/>
                <a:gd name="T31" fmla="*/ 1 h 94"/>
                <a:gd name="T32" fmla="*/ 170 w 265"/>
                <a:gd name="T33" fmla="*/ 1 h 94"/>
                <a:gd name="T34" fmla="*/ 181 w 265"/>
                <a:gd name="T35" fmla="*/ 0 h 94"/>
                <a:gd name="T36" fmla="*/ 188 w 265"/>
                <a:gd name="T37" fmla="*/ 0 h 94"/>
                <a:gd name="T38" fmla="*/ 194 w 265"/>
                <a:gd name="T39" fmla="*/ 0 h 94"/>
                <a:gd name="T40" fmla="*/ 201 w 265"/>
                <a:gd name="T41" fmla="*/ 0 h 94"/>
                <a:gd name="T42" fmla="*/ 206 w 265"/>
                <a:gd name="T43" fmla="*/ 5 h 94"/>
                <a:gd name="T44" fmla="*/ 214 w 265"/>
                <a:gd name="T45" fmla="*/ 16 h 94"/>
                <a:gd name="T46" fmla="*/ 225 w 265"/>
                <a:gd name="T47" fmla="*/ 28 h 94"/>
                <a:gd name="T48" fmla="*/ 236 w 265"/>
                <a:gd name="T49" fmla="*/ 43 h 94"/>
                <a:gd name="T50" fmla="*/ 247 w 265"/>
                <a:gd name="T51" fmla="*/ 58 h 94"/>
                <a:gd name="T52" fmla="*/ 255 w 265"/>
                <a:gd name="T53" fmla="*/ 71 h 94"/>
                <a:gd name="T54" fmla="*/ 262 w 265"/>
                <a:gd name="T55" fmla="*/ 81 h 94"/>
                <a:gd name="T56" fmla="*/ 265 w 265"/>
                <a:gd name="T57" fmla="*/ 88 h 94"/>
                <a:gd name="T58" fmla="*/ 235 w 265"/>
                <a:gd name="T59" fmla="*/ 89 h 94"/>
                <a:gd name="T60" fmla="*/ 204 w 265"/>
                <a:gd name="T61" fmla="*/ 91 h 94"/>
                <a:gd name="T62" fmla="*/ 173 w 265"/>
                <a:gd name="T63" fmla="*/ 93 h 94"/>
                <a:gd name="T64" fmla="*/ 143 w 265"/>
                <a:gd name="T65" fmla="*/ 93 h 94"/>
                <a:gd name="T66" fmla="*/ 112 w 265"/>
                <a:gd name="T67" fmla="*/ 94 h 94"/>
                <a:gd name="T68" fmla="*/ 83 w 265"/>
                <a:gd name="T69" fmla="*/ 94 h 94"/>
                <a:gd name="T70" fmla="*/ 53 w 265"/>
                <a:gd name="T71" fmla="*/ 94 h 94"/>
                <a:gd name="T72" fmla="*/ 24 w 265"/>
                <a:gd name="T73" fmla="*/ 94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65"/>
                <a:gd name="T112" fmla="*/ 0 h 94"/>
                <a:gd name="T113" fmla="*/ 265 w 265"/>
                <a:gd name="T114" fmla="*/ 94 h 9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65" h="94">
                  <a:moveTo>
                    <a:pt x="24" y="94"/>
                  </a:moveTo>
                  <a:lnTo>
                    <a:pt x="17" y="94"/>
                  </a:lnTo>
                  <a:lnTo>
                    <a:pt x="11" y="94"/>
                  </a:lnTo>
                  <a:lnTo>
                    <a:pt x="6" y="94"/>
                  </a:lnTo>
                  <a:lnTo>
                    <a:pt x="0" y="94"/>
                  </a:lnTo>
                  <a:lnTo>
                    <a:pt x="3" y="84"/>
                  </a:lnTo>
                  <a:lnTo>
                    <a:pt x="9" y="73"/>
                  </a:lnTo>
                  <a:lnTo>
                    <a:pt x="16" y="61"/>
                  </a:lnTo>
                  <a:lnTo>
                    <a:pt x="26" y="48"/>
                  </a:lnTo>
                  <a:lnTo>
                    <a:pt x="35" y="36"/>
                  </a:lnTo>
                  <a:lnTo>
                    <a:pt x="45" y="26"/>
                  </a:lnTo>
                  <a:lnTo>
                    <a:pt x="54" y="16"/>
                  </a:lnTo>
                  <a:lnTo>
                    <a:pt x="64" y="8"/>
                  </a:lnTo>
                  <a:lnTo>
                    <a:pt x="103" y="5"/>
                  </a:lnTo>
                  <a:lnTo>
                    <a:pt x="133" y="3"/>
                  </a:lnTo>
                  <a:lnTo>
                    <a:pt x="156" y="1"/>
                  </a:lnTo>
                  <a:lnTo>
                    <a:pt x="170" y="1"/>
                  </a:lnTo>
                  <a:lnTo>
                    <a:pt x="181" y="0"/>
                  </a:lnTo>
                  <a:lnTo>
                    <a:pt x="188" y="0"/>
                  </a:lnTo>
                  <a:lnTo>
                    <a:pt x="194" y="0"/>
                  </a:lnTo>
                  <a:lnTo>
                    <a:pt x="201" y="0"/>
                  </a:lnTo>
                  <a:lnTo>
                    <a:pt x="206" y="5"/>
                  </a:lnTo>
                  <a:lnTo>
                    <a:pt x="214" y="16"/>
                  </a:lnTo>
                  <a:lnTo>
                    <a:pt x="225" y="28"/>
                  </a:lnTo>
                  <a:lnTo>
                    <a:pt x="236" y="43"/>
                  </a:lnTo>
                  <a:lnTo>
                    <a:pt x="247" y="58"/>
                  </a:lnTo>
                  <a:lnTo>
                    <a:pt x="255" y="71"/>
                  </a:lnTo>
                  <a:lnTo>
                    <a:pt x="262" y="81"/>
                  </a:lnTo>
                  <a:lnTo>
                    <a:pt x="265" y="88"/>
                  </a:lnTo>
                  <a:lnTo>
                    <a:pt x="235" y="89"/>
                  </a:lnTo>
                  <a:lnTo>
                    <a:pt x="204" y="91"/>
                  </a:lnTo>
                  <a:lnTo>
                    <a:pt x="173" y="93"/>
                  </a:lnTo>
                  <a:lnTo>
                    <a:pt x="143" y="93"/>
                  </a:lnTo>
                  <a:lnTo>
                    <a:pt x="112" y="94"/>
                  </a:lnTo>
                  <a:lnTo>
                    <a:pt x="83" y="94"/>
                  </a:lnTo>
                  <a:lnTo>
                    <a:pt x="53" y="94"/>
                  </a:lnTo>
                  <a:lnTo>
                    <a:pt x="24" y="94"/>
                  </a:lnTo>
                  <a:close/>
                </a:path>
              </a:pathLst>
            </a:custGeom>
            <a:solidFill>
              <a:srgbClr val="CC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19"/>
            <p:cNvSpPr>
              <a:spLocks/>
            </p:cNvSpPr>
            <p:nvPr/>
          </p:nvSpPr>
          <p:spPr bwMode="auto">
            <a:xfrm>
              <a:off x="3194" y="2119"/>
              <a:ext cx="98" cy="199"/>
            </a:xfrm>
            <a:custGeom>
              <a:avLst/>
              <a:gdLst>
                <a:gd name="T0" fmla="*/ 3 w 195"/>
                <a:gd name="T1" fmla="*/ 189 h 199"/>
                <a:gd name="T2" fmla="*/ 8 w 195"/>
                <a:gd name="T3" fmla="*/ 184 h 199"/>
                <a:gd name="T4" fmla="*/ 24 w 195"/>
                <a:gd name="T5" fmla="*/ 183 h 199"/>
                <a:gd name="T6" fmla="*/ 8 w 195"/>
                <a:gd name="T7" fmla="*/ 178 h 199"/>
                <a:gd name="T8" fmla="*/ 0 w 195"/>
                <a:gd name="T9" fmla="*/ 166 h 199"/>
                <a:gd name="T10" fmla="*/ 27 w 195"/>
                <a:gd name="T11" fmla="*/ 168 h 199"/>
                <a:gd name="T12" fmla="*/ 13 w 195"/>
                <a:gd name="T13" fmla="*/ 161 h 199"/>
                <a:gd name="T14" fmla="*/ 3 w 195"/>
                <a:gd name="T15" fmla="*/ 150 h 199"/>
                <a:gd name="T16" fmla="*/ 24 w 195"/>
                <a:gd name="T17" fmla="*/ 145 h 199"/>
                <a:gd name="T18" fmla="*/ 5 w 195"/>
                <a:gd name="T19" fmla="*/ 138 h 199"/>
                <a:gd name="T20" fmla="*/ 24 w 195"/>
                <a:gd name="T21" fmla="*/ 128 h 199"/>
                <a:gd name="T22" fmla="*/ 10 w 195"/>
                <a:gd name="T23" fmla="*/ 120 h 199"/>
                <a:gd name="T24" fmla="*/ 5 w 195"/>
                <a:gd name="T25" fmla="*/ 110 h 199"/>
                <a:gd name="T26" fmla="*/ 32 w 195"/>
                <a:gd name="T27" fmla="*/ 110 h 199"/>
                <a:gd name="T28" fmla="*/ 26 w 195"/>
                <a:gd name="T29" fmla="*/ 105 h 199"/>
                <a:gd name="T30" fmla="*/ 5 w 195"/>
                <a:gd name="T31" fmla="*/ 90 h 199"/>
                <a:gd name="T32" fmla="*/ 26 w 195"/>
                <a:gd name="T33" fmla="*/ 85 h 199"/>
                <a:gd name="T34" fmla="*/ 5 w 195"/>
                <a:gd name="T35" fmla="*/ 76 h 199"/>
                <a:gd name="T36" fmla="*/ 16 w 195"/>
                <a:gd name="T37" fmla="*/ 70 h 199"/>
                <a:gd name="T38" fmla="*/ 26 w 195"/>
                <a:gd name="T39" fmla="*/ 66 h 199"/>
                <a:gd name="T40" fmla="*/ 5 w 195"/>
                <a:gd name="T41" fmla="*/ 63 h 199"/>
                <a:gd name="T42" fmla="*/ 11 w 195"/>
                <a:gd name="T43" fmla="*/ 53 h 199"/>
                <a:gd name="T44" fmla="*/ 32 w 195"/>
                <a:gd name="T45" fmla="*/ 50 h 199"/>
                <a:gd name="T46" fmla="*/ 13 w 195"/>
                <a:gd name="T47" fmla="*/ 45 h 199"/>
                <a:gd name="T48" fmla="*/ 10 w 195"/>
                <a:gd name="T49" fmla="*/ 36 h 199"/>
                <a:gd name="T50" fmla="*/ 27 w 195"/>
                <a:gd name="T51" fmla="*/ 36 h 199"/>
                <a:gd name="T52" fmla="*/ 18 w 195"/>
                <a:gd name="T53" fmla="*/ 30 h 199"/>
                <a:gd name="T54" fmla="*/ 10 w 195"/>
                <a:gd name="T55" fmla="*/ 20 h 199"/>
                <a:gd name="T56" fmla="*/ 87 w 195"/>
                <a:gd name="T57" fmla="*/ 5 h 199"/>
                <a:gd name="T58" fmla="*/ 161 w 195"/>
                <a:gd name="T59" fmla="*/ 5 h 199"/>
                <a:gd name="T60" fmla="*/ 146 w 195"/>
                <a:gd name="T61" fmla="*/ 13 h 199"/>
                <a:gd name="T62" fmla="*/ 162 w 195"/>
                <a:gd name="T63" fmla="*/ 13 h 199"/>
                <a:gd name="T64" fmla="*/ 167 w 195"/>
                <a:gd name="T65" fmla="*/ 15 h 199"/>
                <a:gd name="T66" fmla="*/ 140 w 195"/>
                <a:gd name="T67" fmla="*/ 26 h 199"/>
                <a:gd name="T68" fmla="*/ 156 w 195"/>
                <a:gd name="T69" fmla="*/ 25 h 199"/>
                <a:gd name="T70" fmla="*/ 169 w 195"/>
                <a:gd name="T71" fmla="*/ 33 h 199"/>
                <a:gd name="T72" fmla="*/ 140 w 195"/>
                <a:gd name="T73" fmla="*/ 46 h 199"/>
                <a:gd name="T74" fmla="*/ 175 w 195"/>
                <a:gd name="T75" fmla="*/ 48 h 199"/>
                <a:gd name="T76" fmla="*/ 156 w 195"/>
                <a:gd name="T77" fmla="*/ 61 h 199"/>
                <a:gd name="T78" fmla="*/ 170 w 195"/>
                <a:gd name="T79" fmla="*/ 65 h 199"/>
                <a:gd name="T80" fmla="*/ 145 w 195"/>
                <a:gd name="T81" fmla="*/ 91 h 199"/>
                <a:gd name="T82" fmla="*/ 183 w 195"/>
                <a:gd name="T83" fmla="*/ 86 h 199"/>
                <a:gd name="T84" fmla="*/ 167 w 195"/>
                <a:gd name="T85" fmla="*/ 98 h 199"/>
                <a:gd name="T86" fmla="*/ 174 w 195"/>
                <a:gd name="T87" fmla="*/ 103 h 199"/>
                <a:gd name="T88" fmla="*/ 185 w 195"/>
                <a:gd name="T89" fmla="*/ 113 h 199"/>
                <a:gd name="T90" fmla="*/ 161 w 195"/>
                <a:gd name="T91" fmla="*/ 126 h 199"/>
                <a:gd name="T92" fmla="*/ 188 w 195"/>
                <a:gd name="T93" fmla="*/ 126 h 199"/>
                <a:gd name="T94" fmla="*/ 159 w 195"/>
                <a:gd name="T95" fmla="*/ 141 h 199"/>
                <a:gd name="T96" fmla="*/ 156 w 195"/>
                <a:gd name="T97" fmla="*/ 145 h 199"/>
                <a:gd name="T98" fmla="*/ 190 w 195"/>
                <a:gd name="T99" fmla="*/ 143 h 199"/>
                <a:gd name="T100" fmla="*/ 166 w 195"/>
                <a:gd name="T101" fmla="*/ 156 h 199"/>
                <a:gd name="T102" fmla="*/ 182 w 195"/>
                <a:gd name="T103" fmla="*/ 160 h 199"/>
                <a:gd name="T104" fmla="*/ 193 w 195"/>
                <a:gd name="T105" fmla="*/ 169 h 199"/>
                <a:gd name="T106" fmla="*/ 156 w 195"/>
                <a:gd name="T107" fmla="*/ 183 h 199"/>
                <a:gd name="T108" fmla="*/ 175 w 195"/>
                <a:gd name="T109" fmla="*/ 179 h 199"/>
                <a:gd name="T110" fmla="*/ 195 w 195"/>
                <a:gd name="T111" fmla="*/ 181 h 199"/>
                <a:gd name="T112" fmla="*/ 114 w 195"/>
                <a:gd name="T113" fmla="*/ 198 h 19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5"/>
                <a:gd name="T172" fmla="*/ 0 h 199"/>
                <a:gd name="T173" fmla="*/ 195 w 195"/>
                <a:gd name="T174" fmla="*/ 199 h 19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5" h="199">
                  <a:moveTo>
                    <a:pt x="32" y="199"/>
                  </a:moveTo>
                  <a:lnTo>
                    <a:pt x="16" y="196"/>
                  </a:lnTo>
                  <a:lnTo>
                    <a:pt x="8" y="193"/>
                  </a:lnTo>
                  <a:lnTo>
                    <a:pt x="5" y="191"/>
                  </a:lnTo>
                  <a:lnTo>
                    <a:pt x="3" y="189"/>
                  </a:lnTo>
                  <a:lnTo>
                    <a:pt x="3" y="188"/>
                  </a:lnTo>
                  <a:lnTo>
                    <a:pt x="3" y="186"/>
                  </a:lnTo>
                  <a:lnTo>
                    <a:pt x="3" y="183"/>
                  </a:lnTo>
                  <a:lnTo>
                    <a:pt x="8" y="184"/>
                  </a:lnTo>
                  <a:lnTo>
                    <a:pt x="13" y="186"/>
                  </a:lnTo>
                  <a:lnTo>
                    <a:pt x="18" y="186"/>
                  </a:lnTo>
                  <a:lnTo>
                    <a:pt x="24" y="186"/>
                  </a:lnTo>
                  <a:lnTo>
                    <a:pt x="24" y="184"/>
                  </a:lnTo>
                  <a:lnTo>
                    <a:pt x="24" y="183"/>
                  </a:lnTo>
                  <a:lnTo>
                    <a:pt x="24" y="181"/>
                  </a:lnTo>
                  <a:lnTo>
                    <a:pt x="18" y="181"/>
                  </a:lnTo>
                  <a:lnTo>
                    <a:pt x="13" y="179"/>
                  </a:lnTo>
                  <a:lnTo>
                    <a:pt x="8" y="178"/>
                  </a:lnTo>
                  <a:lnTo>
                    <a:pt x="3" y="176"/>
                  </a:lnTo>
                  <a:lnTo>
                    <a:pt x="2" y="174"/>
                  </a:lnTo>
                  <a:lnTo>
                    <a:pt x="0" y="173"/>
                  </a:lnTo>
                  <a:lnTo>
                    <a:pt x="0" y="169"/>
                  </a:lnTo>
                  <a:lnTo>
                    <a:pt x="0" y="166"/>
                  </a:lnTo>
                  <a:lnTo>
                    <a:pt x="6" y="166"/>
                  </a:lnTo>
                  <a:lnTo>
                    <a:pt x="14" y="168"/>
                  </a:lnTo>
                  <a:lnTo>
                    <a:pt x="21" y="169"/>
                  </a:lnTo>
                  <a:lnTo>
                    <a:pt x="27" y="169"/>
                  </a:lnTo>
                  <a:lnTo>
                    <a:pt x="27" y="168"/>
                  </a:lnTo>
                  <a:lnTo>
                    <a:pt x="27" y="166"/>
                  </a:lnTo>
                  <a:lnTo>
                    <a:pt x="27" y="165"/>
                  </a:lnTo>
                  <a:lnTo>
                    <a:pt x="18" y="163"/>
                  </a:lnTo>
                  <a:lnTo>
                    <a:pt x="13" y="161"/>
                  </a:lnTo>
                  <a:lnTo>
                    <a:pt x="8" y="161"/>
                  </a:lnTo>
                  <a:lnTo>
                    <a:pt x="5" y="160"/>
                  </a:lnTo>
                  <a:lnTo>
                    <a:pt x="3" y="156"/>
                  </a:lnTo>
                  <a:lnTo>
                    <a:pt x="3" y="153"/>
                  </a:lnTo>
                  <a:lnTo>
                    <a:pt x="3" y="150"/>
                  </a:lnTo>
                  <a:lnTo>
                    <a:pt x="3" y="148"/>
                  </a:lnTo>
                  <a:lnTo>
                    <a:pt x="8" y="148"/>
                  </a:lnTo>
                  <a:lnTo>
                    <a:pt x="13" y="148"/>
                  </a:lnTo>
                  <a:lnTo>
                    <a:pt x="18" y="146"/>
                  </a:lnTo>
                  <a:lnTo>
                    <a:pt x="24" y="145"/>
                  </a:lnTo>
                  <a:lnTo>
                    <a:pt x="18" y="143"/>
                  </a:lnTo>
                  <a:lnTo>
                    <a:pt x="13" y="143"/>
                  </a:lnTo>
                  <a:lnTo>
                    <a:pt x="8" y="143"/>
                  </a:lnTo>
                  <a:lnTo>
                    <a:pt x="5" y="141"/>
                  </a:lnTo>
                  <a:lnTo>
                    <a:pt x="5" y="138"/>
                  </a:lnTo>
                  <a:lnTo>
                    <a:pt x="5" y="133"/>
                  </a:lnTo>
                  <a:lnTo>
                    <a:pt x="5" y="130"/>
                  </a:lnTo>
                  <a:lnTo>
                    <a:pt x="5" y="126"/>
                  </a:lnTo>
                  <a:lnTo>
                    <a:pt x="16" y="128"/>
                  </a:lnTo>
                  <a:lnTo>
                    <a:pt x="24" y="128"/>
                  </a:lnTo>
                  <a:lnTo>
                    <a:pt x="27" y="126"/>
                  </a:lnTo>
                  <a:lnTo>
                    <a:pt x="27" y="121"/>
                  </a:lnTo>
                  <a:lnTo>
                    <a:pt x="22" y="121"/>
                  </a:lnTo>
                  <a:lnTo>
                    <a:pt x="16" y="120"/>
                  </a:lnTo>
                  <a:lnTo>
                    <a:pt x="10" y="120"/>
                  </a:lnTo>
                  <a:lnTo>
                    <a:pt x="5" y="120"/>
                  </a:lnTo>
                  <a:lnTo>
                    <a:pt x="5" y="118"/>
                  </a:lnTo>
                  <a:lnTo>
                    <a:pt x="5" y="115"/>
                  </a:lnTo>
                  <a:lnTo>
                    <a:pt x="5" y="113"/>
                  </a:lnTo>
                  <a:lnTo>
                    <a:pt x="5" y="110"/>
                  </a:lnTo>
                  <a:lnTo>
                    <a:pt x="11" y="110"/>
                  </a:lnTo>
                  <a:lnTo>
                    <a:pt x="18" y="110"/>
                  </a:lnTo>
                  <a:lnTo>
                    <a:pt x="24" y="110"/>
                  </a:lnTo>
                  <a:lnTo>
                    <a:pt x="32" y="110"/>
                  </a:lnTo>
                  <a:lnTo>
                    <a:pt x="32" y="108"/>
                  </a:lnTo>
                  <a:lnTo>
                    <a:pt x="29" y="106"/>
                  </a:lnTo>
                  <a:lnTo>
                    <a:pt x="26" y="105"/>
                  </a:lnTo>
                  <a:lnTo>
                    <a:pt x="18" y="105"/>
                  </a:lnTo>
                  <a:lnTo>
                    <a:pt x="5" y="103"/>
                  </a:lnTo>
                  <a:lnTo>
                    <a:pt x="5" y="100"/>
                  </a:lnTo>
                  <a:lnTo>
                    <a:pt x="5" y="95"/>
                  </a:lnTo>
                  <a:lnTo>
                    <a:pt x="5" y="90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6" y="86"/>
                  </a:lnTo>
                  <a:lnTo>
                    <a:pt x="21" y="86"/>
                  </a:lnTo>
                  <a:lnTo>
                    <a:pt x="26" y="85"/>
                  </a:lnTo>
                  <a:lnTo>
                    <a:pt x="24" y="83"/>
                  </a:lnTo>
                  <a:lnTo>
                    <a:pt x="22" y="81"/>
                  </a:lnTo>
                  <a:lnTo>
                    <a:pt x="16" y="81"/>
                  </a:lnTo>
                  <a:lnTo>
                    <a:pt x="5" y="80"/>
                  </a:lnTo>
                  <a:lnTo>
                    <a:pt x="5" y="76"/>
                  </a:lnTo>
                  <a:lnTo>
                    <a:pt x="5" y="73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10" y="70"/>
                  </a:lnTo>
                  <a:lnTo>
                    <a:pt x="16" y="70"/>
                  </a:lnTo>
                  <a:lnTo>
                    <a:pt x="21" y="70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2" y="65"/>
                  </a:lnTo>
                  <a:lnTo>
                    <a:pt x="18" y="65"/>
                  </a:lnTo>
                  <a:lnTo>
                    <a:pt x="11" y="65"/>
                  </a:lnTo>
                  <a:lnTo>
                    <a:pt x="5" y="63"/>
                  </a:lnTo>
                  <a:lnTo>
                    <a:pt x="5" y="60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3"/>
                  </a:lnTo>
                  <a:lnTo>
                    <a:pt x="11" y="53"/>
                  </a:lnTo>
                  <a:lnTo>
                    <a:pt x="19" y="51"/>
                  </a:lnTo>
                  <a:lnTo>
                    <a:pt x="26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48"/>
                  </a:lnTo>
                  <a:lnTo>
                    <a:pt x="27" y="46"/>
                  </a:lnTo>
                  <a:lnTo>
                    <a:pt x="21" y="46"/>
                  </a:lnTo>
                  <a:lnTo>
                    <a:pt x="13" y="45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2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9" y="33"/>
                  </a:lnTo>
                  <a:lnTo>
                    <a:pt x="31" y="31"/>
                  </a:lnTo>
                  <a:lnTo>
                    <a:pt x="24" y="31"/>
                  </a:lnTo>
                  <a:lnTo>
                    <a:pt x="18" y="30"/>
                  </a:lnTo>
                  <a:lnTo>
                    <a:pt x="13" y="30"/>
                  </a:lnTo>
                  <a:lnTo>
                    <a:pt x="10" y="30"/>
                  </a:lnTo>
                  <a:lnTo>
                    <a:pt x="10" y="26"/>
                  </a:lnTo>
                  <a:lnTo>
                    <a:pt x="10" y="23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22" y="16"/>
                  </a:lnTo>
                  <a:lnTo>
                    <a:pt x="42" y="13"/>
                  </a:lnTo>
                  <a:lnTo>
                    <a:pt x="63" y="8"/>
                  </a:lnTo>
                  <a:lnTo>
                    <a:pt x="87" y="5"/>
                  </a:lnTo>
                  <a:lnTo>
                    <a:pt x="111" y="3"/>
                  </a:lnTo>
                  <a:lnTo>
                    <a:pt x="133" y="0"/>
                  </a:lnTo>
                  <a:lnTo>
                    <a:pt x="153" y="0"/>
                  </a:lnTo>
                  <a:lnTo>
                    <a:pt x="167" y="2"/>
                  </a:lnTo>
                  <a:lnTo>
                    <a:pt x="161" y="5"/>
                  </a:lnTo>
                  <a:lnTo>
                    <a:pt x="154" y="7"/>
                  </a:lnTo>
                  <a:lnTo>
                    <a:pt x="149" y="8"/>
                  </a:lnTo>
                  <a:lnTo>
                    <a:pt x="145" y="11"/>
                  </a:lnTo>
                  <a:lnTo>
                    <a:pt x="145" y="13"/>
                  </a:lnTo>
                  <a:lnTo>
                    <a:pt x="146" y="13"/>
                  </a:lnTo>
                  <a:lnTo>
                    <a:pt x="151" y="13"/>
                  </a:lnTo>
                  <a:lnTo>
                    <a:pt x="158" y="13"/>
                  </a:lnTo>
                  <a:lnTo>
                    <a:pt x="162" y="13"/>
                  </a:lnTo>
                  <a:lnTo>
                    <a:pt x="167" y="11"/>
                  </a:lnTo>
                  <a:lnTo>
                    <a:pt x="167" y="13"/>
                  </a:lnTo>
                  <a:lnTo>
                    <a:pt x="167" y="15"/>
                  </a:lnTo>
                  <a:lnTo>
                    <a:pt x="161" y="18"/>
                  </a:lnTo>
                  <a:lnTo>
                    <a:pt x="154" y="21"/>
                  </a:lnTo>
                  <a:lnTo>
                    <a:pt x="146" y="23"/>
                  </a:lnTo>
                  <a:lnTo>
                    <a:pt x="140" y="25"/>
                  </a:lnTo>
                  <a:lnTo>
                    <a:pt x="140" y="26"/>
                  </a:lnTo>
                  <a:lnTo>
                    <a:pt x="140" y="28"/>
                  </a:lnTo>
                  <a:lnTo>
                    <a:pt x="138" y="30"/>
                  </a:lnTo>
                  <a:lnTo>
                    <a:pt x="148" y="26"/>
                  </a:lnTo>
                  <a:lnTo>
                    <a:pt x="156" y="25"/>
                  </a:lnTo>
                  <a:lnTo>
                    <a:pt x="161" y="25"/>
                  </a:lnTo>
                  <a:lnTo>
                    <a:pt x="169" y="25"/>
                  </a:lnTo>
                  <a:lnTo>
                    <a:pt x="169" y="26"/>
                  </a:lnTo>
                  <a:lnTo>
                    <a:pt x="169" y="30"/>
                  </a:lnTo>
                  <a:lnTo>
                    <a:pt x="169" y="33"/>
                  </a:lnTo>
                  <a:lnTo>
                    <a:pt x="169" y="36"/>
                  </a:lnTo>
                  <a:lnTo>
                    <a:pt x="153" y="40"/>
                  </a:lnTo>
                  <a:lnTo>
                    <a:pt x="145" y="43"/>
                  </a:lnTo>
                  <a:lnTo>
                    <a:pt x="141" y="45"/>
                  </a:lnTo>
                  <a:lnTo>
                    <a:pt x="140" y="46"/>
                  </a:lnTo>
                  <a:lnTo>
                    <a:pt x="148" y="46"/>
                  </a:lnTo>
                  <a:lnTo>
                    <a:pt x="158" y="45"/>
                  </a:lnTo>
                  <a:lnTo>
                    <a:pt x="166" y="43"/>
                  </a:lnTo>
                  <a:lnTo>
                    <a:pt x="174" y="43"/>
                  </a:lnTo>
                  <a:lnTo>
                    <a:pt x="175" y="48"/>
                  </a:lnTo>
                  <a:lnTo>
                    <a:pt x="177" y="51"/>
                  </a:lnTo>
                  <a:lnTo>
                    <a:pt x="175" y="53"/>
                  </a:lnTo>
                  <a:lnTo>
                    <a:pt x="174" y="55"/>
                  </a:lnTo>
                  <a:lnTo>
                    <a:pt x="166" y="58"/>
                  </a:lnTo>
                  <a:lnTo>
                    <a:pt x="156" y="61"/>
                  </a:lnTo>
                  <a:lnTo>
                    <a:pt x="148" y="65"/>
                  </a:lnTo>
                  <a:lnTo>
                    <a:pt x="145" y="70"/>
                  </a:lnTo>
                  <a:lnTo>
                    <a:pt x="153" y="70"/>
                  </a:lnTo>
                  <a:lnTo>
                    <a:pt x="162" y="66"/>
                  </a:lnTo>
                  <a:lnTo>
                    <a:pt x="170" y="65"/>
                  </a:lnTo>
                  <a:lnTo>
                    <a:pt x="178" y="65"/>
                  </a:lnTo>
                  <a:lnTo>
                    <a:pt x="177" y="78"/>
                  </a:lnTo>
                  <a:lnTo>
                    <a:pt x="167" y="81"/>
                  </a:lnTo>
                  <a:lnTo>
                    <a:pt x="156" y="85"/>
                  </a:lnTo>
                  <a:lnTo>
                    <a:pt x="145" y="91"/>
                  </a:lnTo>
                  <a:lnTo>
                    <a:pt x="154" y="90"/>
                  </a:lnTo>
                  <a:lnTo>
                    <a:pt x="164" y="88"/>
                  </a:lnTo>
                  <a:lnTo>
                    <a:pt x="174" y="86"/>
                  </a:lnTo>
                  <a:lnTo>
                    <a:pt x="183" y="86"/>
                  </a:lnTo>
                  <a:lnTo>
                    <a:pt x="183" y="88"/>
                  </a:lnTo>
                  <a:lnTo>
                    <a:pt x="183" y="91"/>
                  </a:lnTo>
                  <a:lnTo>
                    <a:pt x="177" y="95"/>
                  </a:lnTo>
                  <a:lnTo>
                    <a:pt x="167" y="98"/>
                  </a:lnTo>
                  <a:lnTo>
                    <a:pt x="156" y="101"/>
                  </a:lnTo>
                  <a:lnTo>
                    <a:pt x="146" y="105"/>
                  </a:lnTo>
                  <a:lnTo>
                    <a:pt x="154" y="105"/>
                  </a:lnTo>
                  <a:lnTo>
                    <a:pt x="164" y="103"/>
                  </a:lnTo>
                  <a:lnTo>
                    <a:pt x="174" y="103"/>
                  </a:lnTo>
                  <a:lnTo>
                    <a:pt x="183" y="103"/>
                  </a:lnTo>
                  <a:lnTo>
                    <a:pt x="183" y="105"/>
                  </a:lnTo>
                  <a:lnTo>
                    <a:pt x="183" y="108"/>
                  </a:lnTo>
                  <a:lnTo>
                    <a:pt x="183" y="110"/>
                  </a:lnTo>
                  <a:lnTo>
                    <a:pt x="185" y="113"/>
                  </a:lnTo>
                  <a:lnTo>
                    <a:pt x="166" y="118"/>
                  </a:lnTo>
                  <a:lnTo>
                    <a:pt x="156" y="121"/>
                  </a:lnTo>
                  <a:lnTo>
                    <a:pt x="151" y="123"/>
                  </a:lnTo>
                  <a:lnTo>
                    <a:pt x="151" y="126"/>
                  </a:lnTo>
                  <a:lnTo>
                    <a:pt x="161" y="126"/>
                  </a:lnTo>
                  <a:lnTo>
                    <a:pt x="170" y="125"/>
                  </a:lnTo>
                  <a:lnTo>
                    <a:pt x="180" y="123"/>
                  </a:lnTo>
                  <a:lnTo>
                    <a:pt x="190" y="120"/>
                  </a:lnTo>
                  <a:lnTo>
                    <a:pt x="188" y="123"/>
                  </a:lnTo>
                  <a:lnTo>
                    <a:pt x="188" y="126"/>
                  </a:lnTo>
                  <a:lnTo>
                    <a:pt x="188" y="130"/>
                  </a:lnTo>
                  <a:lnTo>
                    <a:pt x="188" y="131"/>
                  </a:lnTo>
                  <a:lnTo>
                    <a:pt x="177" y="135"/>
                  </a:lnTo>
                  <a:lnTo>
                    <a:pt x="167" y="138"/>
                  </a:lnTo>
                  <a:lnTo>
                    <a:pt x="159" y="141"/>
                  </a:lnTo>
                  <a:lnTo>
                    <a:pt x="156" y="143"/>
                  </a:lnTo>
                  <a:lnTo>
                    <a:pt x="156" y="145"/>
                  </a:lnTo>
                  <a:lnTo>
                    <a:pt x="162" y="145"/>
                  </a:lnTo>
                  <a:lnTo>
                    <a:pt x="169" y="145"/>
                  </a:lnTo>
                  <a:lnTo>
                    <a:pt x="177" y="143"/>
                  </a:lnTo>
                  <a:lnTo>
                    <a:pt x="190" y="141"/>
                  </a:lnTo>
                  <a:lnTo>
                    <a:pt x="190" y="143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8"/>
                  </a:lnTo>
                  <a:lnTo>
                    <a:pt x="178" y="153"/>
                  </a:lnTo>
                  <a:lnTo>
                    <a:pt x="166" y="156"/>
                  </a:lnTo>
                  <a:lnTo>
                    <a:pt x="154" y="160"/>
                  </a:lnTo>
                  <a:lnTo>
                    <a:pt x="146" y="161"/>
                  </a:lnTo>
                  <a:lnTo>
                    <a:pt x="154" y="163"/>
                  </a:lnTo>
                  <a:lnTo>
                    <a:pt x="167" y="161"/>
                  </a:lnTo>
                  <a:lnTo>
                    <a:pt x="182" y="160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0" y="163"/>
                  </a:lnTo>
                  <a:lnTo>
                    <a:pt x="191" y="166"/>
                  </a:lnTo>
                  <a:lnTo>
                    <a:pt x="193" y="169"/>
                  </a:lnTo>
                  <a:lnTo>
                    <a:pt x="172" y="174"/>
                  </a:lnTo>
                  <a:lnTo>
                    <a:pt x="161" y="178"/>
                  </a:lnTo>
                  <a:lnTo>
                    <a:pt x="156" y="179"/>
                  </a:lnTo>
                  <a:lnTo>
                    <a:pt x="156" y="181"/>
                  </a:lnTo>
                  <a:lnTo>
                    <a:pt x="156" y="183"/>
                  </a:lnTo>
                  <a:lnTo>
                    <a:pt x="166" y="183"/>
                  </a:lnTo>
                  <a:lnTo>
                    <a:pt x="175" y="179"/>
                  </a:lnTo>
                  <a:lnTo>
                    <a:pt x="185" y="178"/>
                  </a:lnTo>
                  <a:lnTo>
                    <a:pt x="195" y="176"/>
                  </a:lnTo>
                  <a:lnTo>
                    <a:pt x="195" y="178"/>
                  </a:lnTo>
                  <a:lnTo>
                    <a:pt x="195" y="179"/>
                  </a:lnTo>
                  <a:lnTo>
                    <a:pt x="195" y="181"/>
                  </a:lnTo>
                  <a:lnTo>
                    <a:pt x="193" y="183"/>
                  </a:lnTo>
                  <a:lnTo>
                    <a:pt x="172" y="189"/>
                  </a:lnTo>
                  <a:lnTo>
                    <a:pt x="153" y="194"/>
                  </a:lnTo>
                  <a:lnTo>
                    <a:pt x="133" y="196"/>
                  </a:lnTo>
                  <a:lnTo>
                    <a:pt x="114" y="198"/>
                  </a:lnTo>
                  <a:lnTo>
                    <a:pt x="93" y="199"/>
                  </a:lnTo>
                  <a:lnTo>
                    <a:pt x="74" y="199"/>
                  </a:lnTo>
                  <a:lnTo>
                    <a:pt x="53" y="199"/>
                  </a:lnTo>
                  <a:lnTo>
                    <a:pt x="32" y="199"/>
                  </a:lnTo>
                  <a:close/>
                </a:path>
              </a:pathLst>
            </a:custGeom>
            <a:solidFill>
              <a:srgbClr val="FF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0"/>
            <p:cNvSpPr>
              <a:spLocks/>
            </p:cNvSpPr>
            <p:nvPr/>
          </p:nvSpPr>
          <p:spPr bwMode="auto">
            <a:xfrm>
              <a:off x="1755" y="2047"/>
              <a:ext cx="136" cy="241"/>
            </a:xfrm>
            <a:custGeom>
              <a:avLst/>
              <a:gdLst>
                <a:gd name="T0" fmla="*/ 141 w 271"/>
                <a:gd name="T1" fmla="*/ 228 h 241"/>
                <a:gd name="T2" fmla="*/ 122 w 271"/>
                <a:gd name="T3" fmla="*/ 193 h 241"/>
                <a:gd name="T4" fmla="*/ 112 w 271"/>
                <a:gd name="T5" fmla="*/ 173 h 241"/>
                <a:gd name="T6" fmla="*/ 96 w 271"/>
                <a:gd name="T7" fmla="*/ 185 h 241"/>
                <a:gd name="T8" fmla="*/ 72 w 271"/>
                <a:gd name="T9" fmla="*/ 195 h 241"/>
                <a:gd name="T10" fmla="*/ 51 w 271"/>
                <a:gd name="T11" fmla="*/ 197 h 241"/>
                <a:gd name="T12" fmla="*/ 32 w 271"/>
                <a:gd name="T13" fmla="*/ 193 h 241"/>
                <a:gd name="T14" fmla="*/ 16 w 271"/>
                <a:gd name="T15" fmla="*/ 183 h 241"/>
                <a:gd name="T16" fmla="*/ 0 w 271"/>
                <a:gd name="T17" fmla="*/ 160 h 241"/>
                <a:gd name="T18" fmla="*/ 3 w 271"/>
                <a:gd name="T19" fmla="*/ 137 h 241"/>
                <a:gd name="T20" fmla="*/ 19 w 271"/>
                <a:gd name="T21" fmla="*/ 117 h 241"/>
                <a:gd name="T22" fmla="*/ 41 w 271"/>
                <a:gd name="T23" fmla="*/ 100 h 241"/>
                <a:gd name="T24" fmla="*/ 38 w 271"/>
                <a:gd name="T25" fmla="*/ 77 h 241"/>
                <a:gd name="T26" fmla="*/ 24 w 271"/>
                <a:gd name="T27" fmla="*/ 54 h 241"/>
                <a:gd name="T28" fmla="*/ 29 w 271"/>
                <a:gd name="T29" fmla="*/ 22 h 241"/>
                <a:gd name="T30" fmla="*/ 50 w 271"/>
                <a:gd name="T31" fmla="*/ 9 h 241"/>
                <a:gd name="T32" fmla="*/ 75 w 271"/>
                <a:gd name="T33" fmla="*/ 10 h 241"/>
                <a:gd name="T34" fmla="*/ 103 w 271"/>
                <a:gd name="T35" fmla="*/ 19 h 241"/>
                <a:gd name="T36" fmla="*/ 125 w 271"/>
                <a:gd name="T37" fmla="*/ 34 h 241"/>
                <a:gd name="T38" fmla="*/ 136 w 271"/>
                <a:gd name="T39" fmla="*/ 40 h 241"/>
                <a:gd name="T40" fmla="*/ 143 w 271"/>
                <a:gd name="T41" fmla="*/ 20 h 241"/>
                <a:gd name="T42" fmla="*/ 160 w 271"/>
                <a:gd name="T43" fmla="*/ 2 h 241"/>
                <a:gd name="T44" fmla="*/ 189 w 271"/>
                <a:gd name="T45" fmla="*/ 5 h 241"/>
                <a:gd name="T46" fmla="*/ 217 w 271"/>
                <a:gd name="T47" fmla="*/ 25 h 241"/>
                <a:gd name="T48" fmla="*/ 226 w 271"/>
                <a:gd name="T49" fmla="*/ 49 h 241"/>
                <a:gd name="T50" fmla="*/ 228 w 271"/>
                <a:gd name="T51" fmla="*/ 59 h 241"/>
                <a:gd name="T52" fmla="*/ 238 w 271"/>
                <a:gd name="T53" fmla="*/ 65 h 241"/>
                <a:gd name="T54" fmla="*/ 255 w 271"/>
                <a:gd name="T55" fmla="*/ 70 h 241"/>
                <a:gd name="T56" fmla="*/ 268 w 271"/>
                <a:gd name="T57" fmla="*/ 79 h 241"/>
                <a:gd name="T58" fmla="*/ 271 w 271"/>
                <a:gd name="T59" fmla="*/ 95 h 241"/>
                <a:gd name="T60" fmla="*/ 259 w 271"/>
                <a:gd name="T61" fmla="*/ 113 h 241"/>
                <a:gd name="T62" fmla="*/ 242 w 271"/>
                <a:gd name="T63" fmla="*/ 118 h 241"/>
                <a:gd name="T64" fmla="*/ 236 w 271"/>
                <a:gd name="T65" fmla="*/ 137 h 241"/>
                <a:gd name="T66" fmla="*/ 236 w 271"/>
                <a:gd name="T67" fmla="*/ 173 h 241"/>
                <a:gd name="T68" fmla="*/ 228 w 271"/>
                <a:gd name="T69" fmla="*/ 205 h 241"/>
                <a:gd name="T70" fmla="*/ 207 w 271"/>
                <a:gd name="T71" fmla="*/ 232 h 241"/>
                <a:gd name="T72" fmla="*/ 185 w 271"/>
                <a:gd name="T73" fmla="*/ 241 h 241"/>
                <a:gd name="T74" fmla="*/ 170 w 271"/>
                <a:gd name="T75" fmla="*/ 241 h 24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1"/>
                <a:gd name="T115" fmla="*/ 0 h 241"/>
                <a:gd name="T116" fmla="*/ 271 w 271"/>
                <a:gd name="T117" fmla="*/ 241 h 24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1" h="241">
                  <a:moveTo>
                    <a:pt x="164" y="241"/>
                  </a:moveTo>
                  <a:lnTo>
                    <a:pt x="141" y="228"/>
                  </a:lnTo>
                  <a:lnTo>
                    <a:pt x="128" y="213"/>
                  </a:lnTo>
                  <a:lnTo>
                    <a:pt x="122" y="193"/>
                  </a:lnTo>
                  <a:lnTo>
                    <a:pt x="117" y="170"/>
                  </a:lnTo>
                  <a:lnTo>
                    <a:pt x="112" y="173"/>
                  </a:lnTo>
                  <a:lnTo>
                    <a:pt x="104" y="178"/>
                  </a:lnTo>
                  <a:lnTo>
                    <a:pt x="96" y="185"/>
                  </a:lnTo>
                  <a:lnTo>
                    <a:pt x="85" y="192"/>
                  </a:lnTo>
                  <a:lnTo>
                    <a:pt x="72" y="195"/>
                  </a:lnTo>
                  <a:lnTo>
                    <a:pt x="61" y="197"/>
                  </a:lnTo>
                  <a:lnTo>
                    <a:pt x="51" y="197"/>
                  </a:lnTo>
                  <a:lnTo>
                    <a:pt x="41" y="195"/>
                  </a:lnTo>
                  <a:lnTo>
                    <a:pt x="32" y="193"/>
                  </a:lnTo>
                  <a:lnTo>
                    <a:pt x="24" y="188"/>
                  </a:lnTo>
                  <a:lnTo>
                    <a:pt x="16" y="183"/>
                  </a:lnTo>
                  <a:lnTo>
                    <a:pt x="6" y="175"/>
                  </a:lnTo>
                  <a:lnTo>
                    <a:pt x="0" y="160"/>
                  </a:lnTo>
                  <a:lnTo>
                    <a:pt x="0" y="148"/>
                  </a:lnTo>
                  <a:lnTo>
                    <a:pt x="3" y="137"/>
                  </a:lnTo>
                  <a:lnTo>
                    <a:pt x="11" y="125"/>
                  </a:lnTo>
                  <a:lnTo>
                    <a:pt x="19" y="117"/>
                  </a:lnTo>
                  <a:lnTo>
                    <a:pt x="30" y="107"/>
                  </a:lnTo>
                  <a:lnTo>
                    <a:pt x="41" y="100"/>
                  </a:lnTo>
                  <a:lnTo>
                    <a:pt x="53" y="92"/>
                  </a:lnTo>
                  <a:lnTo>
                    <a:pt x="38" y="77"/>
                  </a:lnTo>
                  <a:lnTo>
                    <a:pt x="29" y="65"/>
                  </a:lnTo>
                  <a:lnTo>
                    <a:pt x="24" y="54"/>
                  </a:lnTo>
                  <a:lnTo>
                    <a:pt x="22" y="35"/>
                  </a:lnTo>
                  <a:lnTo>
                    <a:pt x="29" y="22"/>
                  </a:lnTo>
                  <a:lnTo>
                    <a:pt x="38" y="14"/>
                  </a:lnTo>
                  <a:lnTo>
                    <a:pt x="50" y="9"/>
                  </a:lnTo>
                  <a:lnTo>
                    <a:pt x="62" y="9"/>
                  </a:lnTo>
                  <a:lnTo>
                    <a:pt x="75" y="10"/>
                  </a:lnTo>
                  <a:lnTo>
                    <a:pt x="88" y="14"/>
                  </a:lnTo>
                  <a:lnTo>
                    <a:pt x="103" y="19"/>
                  </a:lnTo>
                  <a:lnTo>
                    <a:pt x="115" y="25"/>
                  </a:lnTo>
                  <a:lnTo>
                    <a:pt x="125" y="34"/>
                  </a:lnTo>
                  <a:lnTo>
                    <a:pt x="132" y="39"/>
                  </a:lnTo>
                  <a:lnTo>
                    <a:pt x="136" y="40"/>
                  </a:lnTo>
                  <a:lnTo>
                    <a:pt x="140" y="40"/>
                  </a:lnTo>
                  <a:lnTo>
                    <a:pt x="143" y="20"/>
                  </a:lnTo>
                  <a:lnTo>
                    <a:pt x="149" y="9"/>
                  </a:lnTo>
                  <a:lnTo>
                    <a:pt x="160" y="2"/>
                  </a:lnTo>
                  <a:lnTo>
                    <a:pt x="175" y="0"/>
                  </a:lnTo>
                  <a:lnTo>
                    <a:pt x="189" y="5"/>
                  </a:lnTo>
                  <a:lnTo>
                    <a:pt x="204" y="14"/>
                  </a:lnTo>
                  <a:lnTo>
                    <a:pt x="217" y="25"/>
                  </a:lnTo>
                  <a:lnTo>
                    <a:pt x="226" y="42"/>
                  </a:lnTo>
                  <a:lnTo>
                    <a:pt x="226" y="49"/>
                  </a:lnTo>
                  <a:lnTo>
                    <a:pt x="226" y="54"/>
                  </a:lnTo>
                  <a:lnTo>
                    <a:pt x="228" y="59"/>
                  </a:lnTo>
                  <a:lnTo>
                    <a:pt x="230" y="64"/>
                  </a:lnTo>
                  <a:lnTo>
                    <a:pt x="238" y="65"/>
                  </a:lnTo>
                  <a:lnTo>
                    <a:pt x="247" y="67"/>
                  </a:lnTo>
                  <a:lnTo>
                    <a:pt x="255" y="70"/>
                  </a:lnTo>
                  <a:lnTo>
                    <a:pt x="263" y="74"/>
                  </a:lnTo>
                  <a:lnTo>
                    <a:pt x="268" y="79"/>
                  </a:lnTo>
                  <a:lnTo>
                    <a:pt x="271" y="85"/>
                  </a:lnTo>
                  <a:lnTo>
                    <a:pt x="271" y="95"/>
                  </a:lnTo>
                  <a:lnTo>
                    <a:pt x="267" y="108"/>
                  </a:lnTo>
                  <a:lnTo>
                    <a:pt x="259" y="113"/>
                  </a:lnTo>
                  <a:lnTo>
                    <a:pt x="250" y="117"/>
                  </a:lnTo>
                  <a:lnTo>
                    <a:pt x="242" y="118"/>
                  </a:lnTo>
                  <a:lnTo>
                    <a:pt x="234" y="120"/>
                  </a:lnTo>
                  <a:lnTo>
                    <a:pt x="236" y="137"/>
                  </a:lnTo>
                  <a:lnTo>
                    <a:pt x="238" y="155"/>
                  </a:lnTo>
                  <a:lnTo>
                    <a:pt x="236" y="173"/>
                  </a:lnTo>
                  <a:lnTo>
                    <a:pt x="234" y="190"/>
                  </a:lnTo>
                  <a:lnTo>
                    <a:pt x="228" y="205"/>
                  </a:lnTo>
                  <a:lnTo>
                    <a:pt x="220" y="220"/>
                  </a:lnTo>
                  <a:lnTo>
                    <a:pt x="207" y="232"/>
                  </a:lnTo>
                  <a:lnTo>
                    <a:pt x="191" y="241"/>
                  </a:lnTo>
                  <a:lnTo>
                    <a:pt x="185" y="241"/>
                  </a:lnTo>
                  <a:lnTo>
                    <a:pt x="178" y="241"/>
                  </a:lnTo>
                  <a:lnTo>
                    <a:pt x="170" y="241"/>
                  </a:lnTo>
                  <a:lnTo>
                    <a:pt x="164" y="2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1"/>
            <p:cNvSpPr>
              <a:spLocks/>
            </p:cNvSpPr>
            <p:nvPr/>
          </p:nvSpPr>
          <p:spPr bwMode="auto">
            <a:xfrm>
              <a:off x="1760" y="2059"/>
              <a:ext cx="127" cy="220"/>
            </a:xfrm>
            <a:custGeom>
              <a:avLst/>
              <a:gdLst>
                <a:gd name="T0" fmla="*/ 153 w 256"/>
                <a:gd name="T1" fmla="*/ 216 h 220"/>
                <a:gd name="T2" fmla="*/ 132 w 256"/>
                <a:gd name="T3" fmla="*/ 205 h 220"/>
                <a:gd name="T4" fmla="*/ 123 w 256"/>
                <a:gd name="T5" fmla="*/ 185 h 220"/>
                <a:gd name="T6" fmla="*/ 118 w 256"/>
                <a:gd name="T7" fmla="*/ 160 h 220"/>
                <a:gd name="T8" fmla="*/ 114 w 256"/>
                <a:gd name="T9" fmla="*/ 143 h 220"/>
                <a:gd name="T10" fmla="*/ 114 w 256"/>
                <a:gd name="T11" fmla="*/ 138 h 220"/>
                <a:gd name="T12" fmla="*/ 108 w 256"/>
                <a:gd name="T13" fmla="*/ 141 h 220"/>
                <a:gd name="T14" fmla="*/ 94 w 256"/>
                <a:gd name="T15" fmla="*/ 155 h 220"/>
                <a:gd name="T16" fmla="*/ 65 w 256"/>
                <a:gd name="T17" fmla="*/ 171 h 220"/>
                <a:gd name="T18" fmla="*/ 29 w 256"/>
                <a:gd name="T19" fmla="*/ 173 h 220"/>
                <a:gd name="T20" fmla="*/ 5 w 256"/>
                <a:gd name="T21" fmla="*/ 158 h 220"/>
                <a:gd name="T22" fmla="*/ 2 w 256"/>
                <a:gd name="T23" fmla="*/ 130 h 220"/>
                <a:gd name="T24" fmla="*/ 23 w 256"/>
                <a:gd name="T25" fmla="*/ 105 h 220"/>
                <a:gd name="T26" fmla="*/ 41 w 256"/>
                <a:gd name="T27" fmla="*/ 93 h 220"/>
                <a:gd name="T28" fmla="*/ 57 w 256"/>
                <a:gd name="T29" fmla="*/ 81 h 220"/>
                <a:gd name="T30" fmla="*/ 57 w 256"/>
                <a:gd name="T31" fmla="*/ 78 h 220"/>
                <a:gd name="T32" fmla="*/ 47 w 256"/>
                <a:gd name="T33" fmla="*/ 68 h 220"/>
                <a:gd name="T34" fmla="*/ 32 w 256"/>
                <a:gd name="T35" fmla="*/ 55 h 220"/>
                <a:gd name="T36" fmla="*/ 23 w 256"/>
                <a:gd name="T37" fmla="*/ 40 h 220"/>
                <a:gd name="T38" fmla="*/ 23 w 256"/>
                <a:gd name="T39" fmla="*/ 22 h 220"/>
                <a:gd name="T40" fmla="*/ 42 w 256"/>
                <a:gd name="T41" fmla="*/ 7 h 220"/>
                <a:gd name="T42" fmla="*/ 68 w 256"/>
                <a:gd name="T43" fmla="*/ 7 h 220"/>
                <a:gd name="T44" fmla="*/ 94 w 256"/>
                <a:gd name="T45" fmla="*/ 18 h 220"/>
                <a:gd name="T46" fmla="*/ 119 w 256"/>
                <a:gd name="T47" fmla="*/ 35 h 220"/>
                <a:gd name="T48" fmla="*/ 132 w 256"/>
                <a:gd name="T49" fmla="*/ 45 h 220"/>
                <a:gd name="T50" fmla="*/ 135 w 256"/>
                <a:gd name="T51" fmla="*/ 45 h 220"/>
                <a:gd name="T52" fmla="*/ 139 w 256"/>
                <a:gd name="T53" fmla="*/ 22 h 220"/>
                <a:gd name="T54" fmla="*/ 155 w 256"/>
                <a:gd name="T55" fmla="*/ 2 h 220"/>
                <a:gd name="T56" fmla="*/ 192 w 256"/>
                <a:gd name="T57" fmla="*/ 10 h 220"/>
                <a:gd name="T58" fmla="*/ 208 w 256"/>
                <a:gd name="T59" fmla="*/ 40 h 220"/>
                <a:gd name="T60" fmla="*/ 217 w 256"/>
                <a:gd name="T61" fmla="*/ 63 h 220"/>
                <a:gd name="T62" fmla="*/ 243 w 256"/>
                <a:gd name="T63" fmla="*/ 63 h 220"/>
                <a:gd name="T64" fmla="*/ 251 w 256"/>
                <a:gd name="T65" fmla="*/ 90 h 220"/>
                <a:gd name="T66" fmla="*/ 227 w 256"/>
                <a:gd name="T67" fmla="*/ 98 h 220"/>
                <a:gd name="T68" fmla="*/ 213 w 256"/>
                <a:gd name="T69" fmla="*/ 103 h 220"/>
                <a:gd name="T70" fmla="*/ 213 w 256"/>
                <a:gd name="T71" fmla="*/ 106 h 220"/>
                <a:gd name="T72" fmla="*/ 219 w 256"/>
                <a:gd name="T73" fmla="*/ 123 h 220"/>
                <a:gd name="T74" fmla="*/ 222 w 256"/>
                <a:gd name="T75" fmla="*/ 158 h 220"/>
                <a:gd name="T76" fmla="*/ 211 w 256"/>
                <a:gd name="T77" fmla="*/ 191 h 220"/>
                <a:gd name="T78" fmla="*/ 187 w 256"/>
                <a:gd name="T79" fmla="*/ 215 h 22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6"/>
                <a:gd name="T121" fmla="*/ 0 h 220"/>
                <a:gd name="T122" fmla="*/ 256 w 256"/>
                <a:gd name="T123" fmla="*/ 220 h 22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6" h="220">
                  <a:moveTo>
                    <a:pt x="169" y="220"/>
                  </a:moveTo>
                  <a:lnTo>
                    <a:pt x="153" y="216"/>
                  </a:lnTo>
                  <a:lnTo>
                    <a:pt x="142" y="211"/>
                  </a:lnTo>
                  <a:lnTo>
                    <a:pt x="132" y="205"/>
                  </a:lnTo>
                  <a:lnTo>
                    <a:pt x="126" y="195"/>
                  </a:lnTo>
                  <a:lnTo>
                    <a:pt x="123" y="185"/>
                  </a:lnTo>
                  <a:lnTo>
                    <a:pt x="119" y="173"/>
                  </a:lnTo>
                  <a:lnTo>
                    <a:pt x="118" y="160"/>
                  </a:lnTo>
                  <a:lnTo>
                    <a:pt x="116" y="145"/>
                  </a:lnTo>
                  <a:lnTo>
                    <a:pt x="114" y="143"/>
                  </a:lnTo>
                  <a:lnTo>
                    <a:pt x="114" y="140"/>
                  </a:lnTo>
                  <a:lnTo>
                    <a:pt x="114" y="138"/>
                  </a:lnTo>
                  <a:lnTo>
                    <a:pt x="114" y="136"/>
                  </a:lnTo>
                  <a:lnTo>
                    <a:pt x="108" y="141"/>
                  </a:lnTo>
                  <a:lnTo>
                    <a:pt x="102" y="146"/>
                  </a:lnTo>
                  <a:lnTo>
                    <a:pt x="94" y="155"/>
                  </a:lnTo>
                  <a:lnTo>
                    <a:pt x="84" y="163"/>
                  </a:lnTo>
                  <a:lnTo>
                    <a:pt x="65" y="171"/>
                  </a:lnTo>
                  <a:lnTo>
                    <a:pt x="47" y="175"/>
                  </a:lnTo>
                  <a:lnTo>
                    <a:pt x="29" y="173"/>
                  </a:lnTo>
                  <a:lnTo>
                    <a:pt x="15" y="168"/>
                  </a:lnTo>
                  <a:lnTo>
                    <a:pt x="5" y="158"/>
                  </a:lnTo>
                  <a:lnTo>
                    <a:pt x="0" y="146"/>
                  </a:lnTo>
                  <a:lnTo>
                    <a:pt x="2" y="130"/>
                  </a:lnTo>
                  <a:lnTo>
                    <a:pt x="13" y="111"/>
                  </a:lnTo>
                  <a:lnTo>
                    <a:pt x="23" y="105"/>
                  </a:lnTo>
                  <a:lnTo>
                    <a:pt x="31" y="100"/>
                  </a:lnTo>
                  <a:lnTo>
                    <a:pt x="41" y="93"/>
                  </a:lnTo>
                  <a:lnTo>
                    <a:pt x="57" y="85"/>
                  </a:lnTo>
                  <a:lnTo>
                    <a:pt x="57" y="81"/>
                  </a:lnTo>
                  <a:lnTo>
                    <a:pt x="57" y="80"/>
                  </a:lnTo>
                  <a:lnTo>
                    <a:pt x="57" y="78"/>
                  </a:lnTo>
                  <a:lnTo>
                    <a:pt x="57" y="75"/>
                  </a:lnTo>
                  <a:lnTo>
                    <a:pt x="47" y="68"/>
                  </a:lnTo>
                  <a:lnTo>
                    <a:pt x="39" y="62"/>
                  </a:lnTo>
                  <a:lnTo>
                    <a:pt x="32" y="55"/>
                  </a:lnTo>
                  <a:lnTo>
                    <a:pt x="26" y="48"/>
                  </a:lnTo>
                  <a:lnTo>
                    <a:pt x="23" y="40"/>
                  </a:lnTo>
                  <a:lnTo>
                    <a:pt x="21" y="32"/>
                  </a:lnTo>
                  <a:lnTo>
                    <a:pt x="23" y="22"/>
                  </a:lnTo>
                  <a:lnTo>
                    <a:pt x="29" y="12"/>
                  </a:lnTo>
                  <a:lnTo>
                    <a:pt x="42" y="7"/>
                  </a:lnTo>
                  <a:lnTo>
                    <a:pt x="55" y="7"/>
                  </a:lnTo>
                  <a:lnTo>
                    <a:pt x="68" y="7"/>
                  </a:lnTo>
                  <a:lnTo>
                    <a:pt x="81" y="12"/>
                  </a:lnTo>
                  <a:lnTo>
                    <a:pt x="94" y="18"/>
                  </a:lnTo>
                  <a:lnTo>
                    <a:pt x="106" y="25"/>
                  </a:lnTo>
                  <a:lnTo>
                    <a:pt x="119" y="35"/>
                  </a:lnTo>
                  <a:lnTo>
                    <a:pt x="131" y="45"/>
                  </a:lnTo>
                  <a:lnTo>
                    <a:pt x="132" y="45"/>
                  </a:lnTo>
                  <a:lnTo>
                    <a:pt x="134" y="45"/>
                  </a:lnTo>
                  <a:lnTo>
                    <a:pt x="135" y="45"/>
                  </a:lnTo>
                  <a:lnTo>
                    <a:pt x="139" y="45"/>
                  </a:lnTo>
                  <a:lnTo>
                    <a:pt x="139" y="22"/>
                  </a:lnTo>
                  <a:lnTo>
                    <a:pt x="143" y="8"/>
                  </a:lnTo>
                  <a:lnTo>
                    <a:pt x="155" y="2"/>
                  </a:lnTo>
                  <a:lnTo>
                    <a:pt x="177" y="0"/>
                  </a:lnTo>
                  <a:lnTo>
                    <a:pt x="192" y="10"/>
                  </a:lnTo>
                  <a:lnTo>
                    <a:pt x="203" y="23"/>
                  </a:lnTo>
                  <a:lnTo>
                    <a:pt x="208" y="40"/>
                  </a:lnTo>
                  <a:lnTo>
                    <a:pt x="209" y="62"/>
                  </a:lnTo>
                  <a:lnTo>
                    <a:pt x="217" y="63"/>
                  </a:lnTo>
                  <a:lnTo>
                    <a:pt x="230" y="62"/>
                  </a:lnTo>
                  <a:lnTo>
                    <a:pt x="243" y="63"/>
                  </a:lnTo>
                  <a:lnTo>
                    <a:pt x="256" y="73"/>
                  </a:lnTo>
                  <a:lnTo>
                    <a:pt x="251" y="90"/>
                  </a:lnTo>
                  <a:lnTo>
                    <a:pt x="240" y="96"/>
                  </a:lnTo>
                  <a:lnTo>
                    <a:pt x="227" y="98"/>
                  </a:lnTo>
                  <a:lnTo>
                    <a:pt x="214" y="101"/>
                  </a:lnTo>
                  <a:lnTo>
                    <a:pt x="213" y="103"/>
                  </a:lnTo>
                  <a:lnTo>
                    <a:pt x="213" y="105"/>
                  </a:lnTo>
                  <a:lnTo>
                    <a:pt x="213" y="106"/>
                  </a:lnTo>
                  <a:lnTo>
                    <a:pt x="219" y="123"/>
                  </a:lnTo>
                  <a:lnTo>
                    <a:pt x="222" y="140"/>
                  </a:lnTo>
                  <a:lnTo>
                    <a:pt x="222" y="158"/>
                  </a:lnTo>
                  <a:lnTo>
                    <a:pt x="217" y="176"/>
                  </a:lnTo>
                  <a:lnTo>
                    <a:pt x="211" y="191"/>
                  </a:lnTo>
                  <a:lnTo>
                    <a:pt x="201" y="205"/>
                  </a:lnTo>
                  <a:lnTo>
                    <a:pt x="187" y="215"/>
                  </a:lnTo>
                  <a:lnTo>
                    <a:pt x="169" y="22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2"/>
            <p:cNvSpPr>
              <a:spLocks/>
            </p:cNvSpPr>
            <p:nvPr/>
          </p:nvSpPr>
          <p:spPr bwMode="auto">
            <a:xfrm>
              <a:off x="2559" y="1858"/>
              <a:ext cx="369" cy="419"/>
            </a:xfrm>
            <a:custGeom>
              <a:avLst/>
              <a:gdLst>
                <a:gd name="T0" fmla="*/ 137 w 738"/>
                <a:gd name="T1" fmla="*/ 409 h 419"/>
                <a:gd name="T2" fmla="*/ 147 w 738"/>
                <a:gd name="T3" fmla="*/ 387 h 419"/>
                <a:gd name="T4" fmla="*/ 123 w 738"/>
                <a:gd name="T5" fmla="*/ 366 h 419"/>
                <a:gd name="T6" fmla="*/ 106 w 738"/>
                <a:gd name="T7" fmla="*/ 359 h 419"/>
                <a:gd name="T8" fmla="*/ 131 w 738"/>
                <a:gd name="T9" fmla="*/ 339 h 419"/>
                <a:gd name="T10" fmla="*/ 103 w 738"/>
                <a:gd name="T11" fmla="*/ 327 h 419"/>
                <a:gd name="T12" fmla="*/ 76 w 738"/>
                <a:gd name="T13" fmla="*/ 312 h 419"/>
                <a:gd name="T14" fmla="*/ 86 w 738"/>
                <a:gd name="T15" fmla="*/ 296 h 419"/>
                <a:gd name="T16" fmla="*/ 97 w 738"/>
                <a:gd name="T17" fmla="*/ 277 h 419"/>
                <a:gd name="T18" fmla="*/ 71 w 738"/>
                <a:gd name="T19" fmla="*/ 263 h 419"/>
                <a:gd name="T20" fmla="*/ 57 w 738"/>
                <a:gd name="T21" fmla="*/ 251 h 419"/>
                <a:gd name="T22" fmla="*/ 66 w 738"/>
                <a:gd name="T23" fmla="*/ 239 h 419"/>
                <a:gd name="T24" fmla="*/ 71 w 738"/>
                <a:gd name="T25" fmla="*/ 223 h 419"/>
                <a:gd name="T26" fmla="*/ 52 w 738"/>
                <a:gd name="T27" fmla="*/ 208 h 419"/>
                <a:gd name="T28" fmla="*/ 37 w 738"/>
                <a:gd name="T29" fmla="*/ 196 h 419"/>
                <a:gd name="T30" fmla="*/ 47 w 738"/>
                <a:gd name="T31" fmla="*/ 183 h 419"/>
                <a:gd name="T32" fmla="*/ 55 w 738"/>
                <a:gd name="T33" fmla="*/ 163 h 419"/>
                <a:gd name="T34" fmla="*/ 39 w 738"/>
                <a:gd name="T35" fmla="*/ 151 h 419"/>
                <a:gd name="T36" fmla="*/ 23 w 738"/>
                <a:gd name="T37" fmla="*/ 141 h 419"/>
                <a:gd name="T38" fmla="*/ 65 w 738"/>
                <a:gd name="T39" fmla="*/ 124 h 419"/>
                <a:gd name="T40" fmla="*/ 42 w 738"/>
                <a:gd name="T41" fmla="*/ 111 h 419"/>
                <a:gd name="T42" fmla="*/ 26 w 738"/>
                <a:gd name="T43" fmla="*/ 108 h 419"/>
                <a:gd name="T44" fmla="*/ 66 w 738"/>
                <a:gd name="T45" fmla="*/ 86 h 419"/>
                <a:gd name="T46" fmla="*/ 5 w 738"/>
                <a:gd name="T47" fmla="*/ 88 h 419"/>
                <a:gd name="T48" fmla="*/ 71 w 738"/>
                <a:gd name="T49" fmla="*/ 58 h 419"/>
                <a:gd name="T50" fmla="*/ 4 w 738"/>
                <a:gd name="T51" fmla="*/ 66 h 419"/>
                <a:gd name="T52" fmla="*/ 52 w 738"/>
                <a:gd name="T53" fmla="*/ 36 h 419"/>
                <a:gd name="T54" fmla="*/ 42 w 738"/>
                <a:gd name="T55" fmla="*/ 28 h 419"/>
                <a:gd name="T56" fmla="*/ 184 w 738"/>
                <a:gd name="T57" fmla="*/ 41 h 419"/>
                <a:gd name="T58" fmla="*/ 441 w 738"/>
                <a:gd name="T59" fmla="*/ 45 h 419"/>
                <a:gd name="T60" fmla="*/ 629 w 738"/>
                <a:gd name="T61" fmla="*/ 6 h 419"/>
                <a:gd name="T62" fmla="*/ 713 w 738"/>
                <a:gd name="T63" fmla="*/ 36 h 419"/>
                <a:gd name="T64" fmla="*/ 725 w 738"/>
                <a:gd name="T65" fmla="*/ 45 h 419"/>
                <a:gd name="T66" fmla="*/ 677 w 738"/>
                <a:gd name="T67" fmla="*/ 58 h 419"/>
                <a:gd name="T68" fmla="*/ 733 w 738"/>
                <a:gd name="T69" fmla="*/ 78 h 419"/>
                <a:gd name="T70" fmla="*/ 676 w 738"/>
                <a:gd name="T71" fmla="*/ 86 h 419"/>
                <a:gd name="T72" fmla="*/ 713 w 738"/>
                <a:gd name="T73" fmla="*/ 105 h 419"/>
                <a:gd name="T74" fmla="*/ 693 w 738"/>
                <a:gd name="T75" fmla="*/ 109 h 419"/>
                <a:gd name="T76" fmla="*/ 672 w 738"/>
                <a:gd name="T77" fmla="*/ 123 h 419"/>
                <a:gd name="T78" fmla="*/ 722 w 738"/>
                <a:gd name="T79" fmla="*/ 143 h 419"/>
                <a:gd name="T80" fmla="*/ 700 w 738"/>
                <a:gd name="T81" fmla="*/ 153 h 419"/>
                <a:gd name="T82" fmla="*/ 684 w 738"/>
                <a:gd name="T83" fmla="*/ 168 h 419"/>
                <a:gd name="T84" fmla="*/ 690 w 738"/>
                <a:gd name="T85" fmla="*/ 186 h 419"/>
                <a:gd name="T86" fmla="*/ 706 w 738"/>
                <a:gd name="T87" fmla="*/ 203 h 419"/>
                <a:gd name="T88" fmla="*/ 698 w 738"/>
                <a:gd name="T89" fmla="*/ 214 h 419"/>
                <a:gd name="T90" fmla="*/ 669 w 738"/>
                <a:gd name="T91" fmla="*/ 228 h 419"/>
                <a:gd name="T92" fmla="*/ 677 w 738"/>
                <a:gd name="T93" fmla="*/ 243 h 419"/>
                <a:gd name="T94" fmla="*/ 674 w 738"/>
                <a:gd name="T95" fmla="*/ 263 h 419"/>
                <a:gd name="T96" fmla="*/ 685 w 738"/>
                <a:gd name="T97" fmla="*/ 281 h 419"/>
                <a:gd name="T98" fmla="*/ 666 w 738"/>
                <a:gd name="T99" fmla="*/ 291 h 419"/>
                <a:gd name="T100" fmla="*/ 597 w 738"/>
                <a:gd name="T101" fmla="*/ 301 h 419"/>
                <a:gd name="T102" fmla="*/ 677 w 738"/>
                <a:gd name="T103" fmla="*/ 317 h 419"/>
                <a:gd name="T104" fmla="*/ 622 w 738"/>
                <a:gd name="T105" fmla="*/ 327 h 419"/>
                <a:gd name="T106" fmla="*/ 656 w 738"/>
                <a:gd name="T107" fmla="*/ 342 h 419"/>
                <a:gd name="T108" fmla="*/ 653 w 738"/>
                <a:gd name="T109" fmla="*/ 351 h 419"/>
                <a:gd name="T110" fmla="*/ 613 w 738"/>
                <a:gd name="T111" fmla="*/ 364 h 419"/>
                <a:gd name="T112" fmla="*/ 658 w 738"/>
                <a:gd name="T113" fmla="*/ 377 h 419"/>
                <a:gd name="T114" fmla="*/ 606 w 738"/>
                <a:gd name="T115" fmla="*/ 389 h 419"/>
                <a:gd name="T116" fmla="*/ 634 w 738"/>
                <a:gd name="T117" fmla="*/ 399 h 419"/>
                <a:gd name="T118" fmla="*/ 467 w 738"/>
                <a:gd name="T119" fmla="*/ 399 h 419"/>
                <a:gd name="T120" fmla="*/ 450 w 738"/>
                <a:gd name="T121" fmla="*/ 146 h 419"/>
                <a:gd name="T122" fmla="*/ 272 w 738"/>
                <a:gd name="T123" fmla="*/ 302 h 41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38"/>
                <a:gd name="T187" fmla="*/ 0 h 419"/>
                <a:gd name="T188" fmla="*/ 738 w 738"/>
                <a:gd name="T189" fmla="*/ 419 h 41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38" h="419">
                  <a:moveTo>
                    <a:pt x="140" y="419"/>
                  </a:moveTo>
                  <a:lnTo>
                    <a:pt x="137" y="417"/>
                  </a:lnTo>
                  <a:lnTo>
                    <a:pt x="132" y="416"/>
                  </a:lnTo>
                  <a:lnTo>
                    <a:pt x="127" y="416"/>
                  </a:lnTo>
                  <a:lnTo>
                    <a:pt x="124" y="416"/>
                  </a:lnTo>
                  <a:lnTo>
                    <a:pt x="123" y="416"/>
                  </a:lnTo>
                  <a:lnTo>
                    <a:pt x="121" y="414"/>
                  </a:lnTo>
                  <a:lnTo>
                    <a:pt x="121" y="412"/>
                  </a:lnTo>
                  <a:lnTo>
                    <a:pt x="121" y="411"/>
                  </a:lnTo>
                  <a:lnTo>
                    <a:pt x="127" y="411"/>
                  </a:lnTo>
                  <a:lnTo>
                    <a:pt x="132" y="409"/>
                  </a:lnTo>
                  <a:lnTo>
                    <a:pt x="137" y="409"/>
                  </a:lnTo>
                  <a:lnTo>
                    <a:pt x="142" y="409"/>
                  </a:lnTo>
                  <a:lnTo>
                    <a:pt x="142" y="407"/>
                  </a:lnTo>
                  <a:lnTo>
                    <a:pt x="143" y="406"/>
                  </a:lnTo>
                  <a:lnTo>
                    <a:pt x="145" y="404"/>
                  </a:lnTo>
                  <a:lnTo>
                    <a:pt x="131" y="404"/>
                  </a:lnTo>
                  <a:lnTo>
                    <a:pt x="121" y="404"/>
                  </a:lnTo>
                  <a:lnTo>
                    <a:pt x="114" y="401"/>
                  </a:lnTo>
                  <a:lnTo>
                    <a:pt x="113" y="392"/>
                  </a:lnTo>
                  <a:lnTo>
                    <a:pt x="132" y="389"/>
                  </a:lnTo>
                  <a:lnTo>
                    <a:pt x="142" y="387"/>
                  </a:lnTo>
                  <a:lnTo>
                    <a:pt x="147" y="387"/>
                  </a:lnTo>
                  <a:lnTo>
                    <a:pt x="151" y="386"/>
                  </a:lnTo>
                  <a:lnTo>
                    <a:pt x="151" y="382"/>
                  </a:lnTo>
                  <a:lnTo>
                    <a:pt x="145" y="382"/>
                  </a:lnTo>
                  <a:lnTo>
                    <a:pt x="134" y="384"/>
                  </a:lnTo>
                  <a:lnTo>
                    <a:pt x="121" y="386"/>
                  </a:lnTo>
                  <a:lnTo>
                    <a:pt x="108" y="386"/>
                  </a:lnTo>
                  <a:lnTo>
                    <a:pt x="105" y="381"/>
                  </a:lnTo>
                  <a:lnTo>
                    <a:pt x="103" y="376"/>
                  </a:lnTo>
                  <a:lnTo>
                    <a:pt x="103" y="374"/>
                  </a:lnTo>
                  <a:lnTo>
                    <a:pt x="103" y="371"/>
                  </a:lnTo>
                  <a:lnTo>
                    <a:pt x="113" y="367"/>
                  </a:lnTo>
                  <a:lnTo>
                    <a:pt x="123" y="366"/>
                  </a:lnTo>
                  <a:lnTo>
                    <a:pt x="132" y="362"/>
                  </a:lnTo>
                  <a:lnTo>
                    <a:pt x="142" y="361"/>
                  </a:lnTo>
                  <a:lnTo>
                    <a:pt x="142" y="359"/>
                  </a:lnTo>
                  <a:lnTo>
                    <a:pt x="143" y="359"/>
                  </a:lnTo>
                  <a:lnTo>
                    <a:pt x="145" y="359"/>
                  </a:lnTo>
                  <a:lnTo>
                    <a:pt x="140" y="357"/>
                  </a:lnTo>
                  <a:lnTo>
                    <a:pt x="134" y="357"/>
                  </a:lnTo>
                  <a:lnTo>
                    <a:pt x="127" y="357"/>
                  </a:lnTo>
                  <a:lnTo>
                    <a:pt x="121" y="357"/>
                  </a:lnTo>
                  <a:lnTo>
                    <a:pt x="113" y="359"/>
                  </a:lnTo>
                  <a:lnTo>
                    <a:pt x="106" y="359"/>
                  </a:lnTo>
                  <a:lnTo>
                    <a:pt x="100" y="359"/>
                  </a:lnTo>
                  <a:lnTo>
                    <a:pt x="97" y="359"/>
                  </a:lnTo>
                  <a:lnTo>
                    <a:pt x="95" y="357"/>
                  </a:lnTo>
                  <a:lnTo>
                    <a:pt x="94" y="356"/>
                  </a:lnTo>
                  <a:lnTo>
                    <a:pt x="94" y="352"/>
                  </a:lnTo>
                  <a:lnTo>
                    <a:pt x="94" y="347"/>
                  </a:lnTo>
                  <a:lnTo>
                    <a:pt x="103" y="347"/>
                  </a:lnTo>
                  <a:lnTo>
                    <a:pt x="113" y="344"/>
                  </a:lnTo>
                  <a:lnTo>
                    <a:pt x="123" y="342"/>
                  </a:lnTo>
                  <a:lnTo>
                    <a:pt x="131" y="342"/>
                  </a:lnTo>
                  <a:lnTo>
                    <a:pt x="131" y="341"/>
                  </a:lnTo>
                  <a:lnTo>
                    <a:pt x="131" y="339"/>
                  </a:lnTo>
                  <a:lnTo>
                    <a:pt x="131" y="337"/>
                  </a:lnTo>
                  <a:lnTo>
                    <a:pt x="131" y="336"/>
                  </a:lnTo>
                  <a:lnTo>
                    <a:pt x="111" y="339"/>
                  </a:lnTo>
                  <a:lnTo>
                    <a:pt x="102" y="341"/>
                  </a:lnTo>
                  <a:lnTo>
                    <a:pt x="94" y="342"/>
                  </a:lnTo>
                  <a:lnTo>
                    <a:pt x="87" y="342"/>
                  </a:lnTo>
                  <a:lnTo>
                    <a:pt x="87" y="339"/>
                  </a:lnTo>
                  <a:lnTo>
                    <a:pt x="87" y="337"/>
                  </a:lnTo>
                  <a:lnTo>
                    <a:pt x="87" y="334"/>
                  </a:lnTo>
                  <a:lnTo>
                    <a:pt x="86" y="329"/>
                  </a:lnTo>
                  <a:lnTo>
                    <a:pt x="94" y="329"/>
                  </a:lnTo>
                  <a:lnTo>
                    <a:pt x="103" y="327"/>
                  </a:lnTo>
                  <a:lnTo>
                    <a:pt x="111" y="326"/>
                  </a:lnTo>
                  <a:lnTo>
                    <a:pt x="119" y="326"/>
                  </a:lnTo>
                  <a:lnTo>
                    <a:pt x="121" y="326"/>
                  </a:lnTo>
                  <a:lnTo>
                    <a:pt x="121" y="324"/>
                  </a:lnTo>
                  <a:lnTo>
                    <a:pt x="110" y="322"/>
                  </a:lnTo>
                  <a:lnTo>
                    <a:pt x="100" y="321"/>
                  </a:lnTo>
                  <a:lnTo>
                    <a:pt x="90" y="322"/>
                  </a:lnTo>
                  <a:lnTo>
                    <a:pt x="81" y="324"/>
                  </a:lnTo>
                  <a:lnTo>
                    <a:pt x="77" y="317"/>
                  </a:lnTo>
                  <a:lnTo>
                    <a:pt x="76" y="312"/>
                  </a:lnTo>
                  <a:lnTo>
                    <a:pt x="76" y="309"/>
                  </a:lnTo>
                  <a:lnTo>
                    <a:pt x="76" y="302"/>
                  </a:lnTo>
                  <a:lnTo>
                    <a:pt x="81" y="302"/>
                  </a:lnTo>
                  <a:lnTo>
                    <a:pt x="87" y="302"/>
                  </a:lnTo>
                  <a:lnTo>
                    <a:pt x="92" y="302"/>
                  </a:lnTo>
                  <a:lnTo>
                    <a:pt x="97" y="302"/>
                  </a:lnTo>
                  <a:lnTo>
                    <a:pt x="98" y="301"/>
                  </a:lnTo>
                  <a:lnTo>
                    <a:pt x="98" y="299"/>
                  </a:lnTo>
                  <a:lnTo>
                    <a:pt x="98" y="297"/>
                  </a:lnTo>
                  <a:lnTo>
                    <a:pt x="92" y="297"/>
                  </a:lnTo>
                  <a:lnTo>
                    <a:pt x="86" y="296"/>
                  </a:lnTo>
                  <a:lnTo>
                    <a:pt x="77" y="296"/>
                  </a:lnTo>
                  <a:lnTo>
                    <a:pt x="71" y="296"/>
                  </a:lnTo>
                  <a:lnTo>
                    <a:pt x="71" y="292"/>
                  </a:lnTo>
                  <a:lnTo>
                    <a:pt x="69" y="287"/>
                  </a:lnTo>
                  <a:lnTo>
                    <a:pt x="68" y="284"/>
                  </a:lnTo>
                  <a:lnTo>
                    <a:pt x="66" y="281"/>
                  </a:lnTo>
                  <a:lnTo>
                    <a:pt x="74" y="281"/>
                  </a:lnTo>
                  <a:lnTo>
                    <a:pt x="81" y="281"/>
                  </a:lnTo>
                  <a:lnTo>
                    <a:pt x="89" y="281"/>
                  </a:lnTo>
                  <a:lnTo>
                    <a:pt x="94" y="281"/>
                  </a:lnTo>
                  <a:lnTo>
                    <a:pt x="95" y="279"/>
                  </a:lnTo>
                  <a:lnTo>
                    <a:pt x="97" y="277"/>
                  </a:lnTo>
                  <a:lnTo>
                    <a:pt x="97" y="276"/>
                  </a:lnTo>
                  <a:lnTo>
                    <a:pt x="97" y="274"/>
                  </a:lnTo>
                  <a:lnTo>
                    <a:pt x="89" y="274"/>
                  </a:lnTo>
                  <a:lnTo>
                    <a:pt x="81" y="274"/>
                  </a:lnTo>
                  <a:lnTo>
                    <a:pt x="73" y="274"/>
                  </a:lnTo>
                  <a:lnTo>
                    <a:pt x="65" y="274"/>
                  </a:lnTo>
                  <a:lnTo>
                    <a:pt x="65" y="271"/>
                  </a:lnTo>
                  <a:lnTo>
                    <a:pt x="63" y="268"/>
                  </a:lnTo>
                  <a:lnTo>
                    <a:pt x="61" y="266"/>
                  </a:lnTo>
                  <a:lnTo>
                    <a:pt x="61" y="263"/>
                  </a:lnTo>
                  <a:lnTo>
                    <a:pt x="66" y="263"/>
                  </a:lnTo>
                  <a:lnTo>
                    <a:pt x="71" y="263"/>
                  </a:lnTo>
                  <a:lnTo>
                    <a:pt x="76" y="263"/>
                  </a:lnTo>
                  <a:lnTo>
                    <a:pt x="81" y="263"/>
                  </a:lnTo>
                  <a:lnTo>
                    <a:pt x="81" y="261"/>
                  </a:lnTo>
                  <a:lnTo>
                    <a:pt x="81" y="259"/>
                  </a:lnTo>
                  <a:lnTo>
                    <a:pt x="81" y="258"/>
                  </a:lnTo>
                  <a:lnTo>
                    <a:pt x="74" y="256"/>
                  </a:lnTo>
                  <a:lnTo>
                    <a:pt x="68" y="256"/>
                  </a:lnTo>
                  <a:lnTo>
                    <a:pt x="63" y="256"/>
                  </a:lnTo>
                  <a:lnTo>
                    <a:pt x="58" y="256"/>
                  </a:lnTo>
                  <a:lnTo>
                    <a:pt x="58" y="253"/>
                  </a:lnTo>
                  <a:lnTo>
                    <a:pt x="57" y="251"/>
                  </a:lnTo>
                  <a:lnTo>
                    <a:pt x="55" y="248"/>
                  </a:lnTo>
                  <a:lnTo>
                    <a:pt x="55" y="246"/>
                  </a:lnTo>
                  <a:lnTo>
                    <a:pt x="61" y="246"/>
                  </a:lnTo>
                  <a:lnTo>
                    <a:pt x="68" y="246"/>
                  </a:lnTo>
                  <a:lnTo>
                    <a:pt x="73" y="244"/>
                  </a:lnTo>
                  <a:lnTo>
                    <a:pt x="77" y="243"/>
                  </a:lnTo>
                  <a:lnTo>
                    <a:pt x="79" y="243"/>
                  </a:lnTo>
                  <a:lnTo>
                    <a:pt x="81" y="241"/>
                  </a:lnTo>
                  <a:lnTo>
                    <a:pt x="74" y="241"/>
                  </a:lnTo>
                  <a:lnTo>
                    <a:pt x="66" y="239"/>
                  </a:lnTo>
                  <a:lnTo>
                    <a:pt x="60" y="239"/>
                  </a:lnTo>
                  <a:lnTo>
                    <a:pt x="53" y="239"/>
                  </a:lnTo>
                  <a:lnTo>
                    <a:pt x="52" y="238"/>
                  </a:lnTo>
                  <a:lnTo>
                    <a:pt x="50" y="236"/>
                  </a:lnTo>
                  <a:lnTo>
                    <a:pt x="50" y="233"/>
                  </a:lnTo>
                  <a:lnTo>
                    <a:pt x="50" y="228"/>
                  </a:lnTo>
                  <a:lnTo>
                    <a:pt x="57" y="228"/>
                  </a:lnTo>
                  <a:lnTo>
                    <a:pt x="61" y="226"/>
                  </a:lnTo>
                  <a:lnTo>
                    <a:pt x="66" y="224"/>
                  </a:lnTo>
                  <a:lnTo>
                    <a:pt x="71" y="224"/>
                  </a:lnTo>
                  <a:lnTo>
                    <a:pt x="71" y="223"/>
                  </a:lnTo>
                  <a:lnTo>
                    <a:pt x="71" y="221"/>
                  </a:lnTo>
                  <a:lnTo>
                    <a:pt x="71" y="219"/>
                  </a:lnTo>
                  <a:lnTo>
                    <a:pt x="65" y="219"/>
                  </a:lnTo>
                  <a:lnTo>
                    <a:pt x="58" y="219"/>
                  </a:lnTo>
                  <a:lnTo>
                    <a:pt x="52" y="219"/>
                  </a:lnTo>
                  <a:lnTo>
                    <a:pt x="44" y="219"/>
                  </a:lnTo>
                  <a:lnTo>
                    <a:pt x="44" y="216"/>
                  </a:lnTo>
                  <a:lnTo>
                    <a:pt x="44" y="213"/>
                  </a:lnTo>
                  <a:lnTo>
                    <a:pt x="44" y="211"/>
                  </a:lnTo>
                  <a:lnTo>
                    <a:pt x="44" y="208"/>
                  </a:lnTo>
                  <a:lnTo>
                    <a:pt x="49" y="208"/>
                  </a:lnTo>
                  <a:lnTo>
                    <a:pt x="52" y="208"/>
                  </a:lnTo>
                  <a:lnTo>
                    <a:pt x="57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60" y="203"/>
                  </a:lnTo>
                  <a:lnTo>
                    <a:pt x="61" y="201"/>
                  </a:lnTo>
                  <a:lnTo>
                    <a:pt x="57" y="201"/>
                  </a:lnTo>
                  <a:lnTo>
                    <a:pt x="52" y="201"/>
                  </a:lnTo>
                  <a:lnTo>
                    <a:pt x="47" y="201"/>
                  </a:lnTo>
                  <a:lnTo>
                    <a:pt x="42" y="201"/>
                  </a:lnTo>
                  <a:lnTo>
                    <a:pt x="39" y="198"/>
                  </a:lnTo>
                  <a:lnTo>
                    <a:pt x="37" y="196"/>
                  </a:lnTo>
                  <a:lnTo>
                    <a:pt x="37" y="193"/>
                  </a:lnTo>
                  <a:lnTo>
                    <a:pt x="37" y="189"/>
                  </a:lnTo>
                  <a:lnTo>
                    <a:pt x="42" y="189"/>
                  </a:lnTo>
                  <a:lnTo>
                    <a:pt x="47" y="189"/>
                  </a:lnTo>
                  <a:lnTo>
                    <a:pt x="52" y="189"/>
                  </a:lnTo>
                  <a:lnTo>
                    <a:pt x="58" y="189"/>
                  </a:lnTo>
                  <a:lnTo>
                    <a:pt x="60" y="186"/>
                  </a:lnTo>
                  <a:lnTo>
                    <a:pt x="60" y="184"/>
                  </a:lnTo>
                  <a:lnTo>
                    <a:pt x="60" y="183"/>
                  </a:lnTo>
                  <a:lnTo>
                    <a:pt x="53" y="183"/>
                  </a:lnTo>
                  <a:lnTo>
                    <a:pt x="47" y="183"/>
                  </a:lnTo>
                  <a:lnTo>
                    <a:pt x="41" y="183"/>
                  </a:lnTo>
                  <a:lnTo>
                    <a:pt x="34" y="183"/>
                  </a:lnTo>
                  <a:lnTo>
                    <a:pt x="32" y="181"/>
                  </a:lnTo>
                  <a:lnTo>
                    <a:pt x="32" y="178"/>
                  </a:lnTo>
                  <a:lnTo>
                    <a:pt x="32" y="174"/>
                  </a:lnTo>
                  <a:lnTo>
                    <a:pt x="32" y="168"/>
                  </a:lnTo>
                  <a:lnTo>
                    <a:pt x="42" y="168"/>
                  </a:lnTo>
                  <a:lnTo>
                    <a:pt x="49" y="168"/>
                  </a:lnTo>
                  <a:lnTo>
                    <a:pt x="52" y="168"/>
                  </a:lnTo>
                  <a:lnTo>
                    <a:pt x="55" y="166"/>
                  </a:lnTo>
                  <a:lnTo>
                    <a:pt x="55" y="164"/>
                  </a:lnTo>
                  <a:lnTo>
                    <a:pt x="55" y="163"/>
                  </a:lnTo>
                  <a:lnTo>
                    <a:pt x="55" y="161"/>
                  </a:lnTo>
                  <a:lnTo>
                    <a:pt x="50" y="163"/>
                  </a:lnTo>
                  <a:lnTo>
                    <a:pt x="44" y="163"/>
                  </a:lnTo>
                  <a:lnTo>
                    <a:pt x="36" y="163"/>
                  </a:lnTo>
                  <a:lnTo>
                    <a:pt x="31" y="163"/>
                  </a:lnTo>
                  <a:lnTo>
                    <a:pt x="28" y="159"/>
                  </a:lnTo>
                  <a:lnTo>
                    <a:pt x="26" y="156"/>
                  </a:lnTo>
                  <a:lnTo>
                    <a:pt x="28" y="154"/>
                  </a:lnTo>
                  <a:lnTo>
                    <a:pt x="28" y="151"/>
                  </a:lnTo>
                  <a:lnTo>
                    <a:pt x="32" y="151"/>
                  </a:lnTo>
                  <a:lnTo>
                    <a:pt x="39" y="151"/>
                  </a:lnTo>
                  <a:lnTo>
                    <a:pt x="47" y="151"/>
                  </a:lnTo>
                  <a:lnTo>
                    <a:pt x="55" y="149"/>
                  </a:lnTo>
                  <a:lnTo>
                    <a:pt x="55" y="148"/>
                  </a:lnTo>
                  <a:lnTo>
                    <a:pt x="55" y="146"/>
                  </a:lnTo>
                  <a:lnTo>
                    <a:pt x="55" y="144"/>
                  </a:lnTo>
                  <a:lnTo>
                    <a:pt x="47" y="144"/>
                  </a:lnTo>
                  <a:lnTo>
                    <a:pt x="39" y="144"/>
                  </a:lnTo>
                  <a:lnTo>
                    <a:pt x="31" y="144"/>
                  </a:lnTo>
                  <a:lnTo>
                    <a:pt x="23" y="144"/>
                  </a:lnTo>
                  <a:lnTo>
                    <a:pt x="23" y="143"/>
                  </a:lnTo>
                  <a:lnTo>
                    <a:pt x="23" y="141"/>
                  </a:lnTo>
                  <a:lnTo>
                    <a:pt x="21" y="139"/>
                  </a:lnTo>
                  <a:lnTo>
                    <a:pt x="28" y="138"/>
                  </a:lnTo>
                  <a:lnTo>
                    <a:pt x="36" y="136"/>
                  </a:lnTo>
                  <a:lnTo>
                    <a:pt x="44" y="134"/>
                  </a:lnTo>
                  <a:lnTo>
                    <a:pt x="52" y="134"/>
                  </a:lnTo>
                  <a:lnTo>
                    <a:pt x="60" y="133"/>
                  </a:lnTo>
                  <a:lnTo>
                    <a:pt x="68" y="131"/>
                  </a:lnTo>
                  <a:lnTo>
                    <a:pt x="74" y="128"/>
                  </a:lnTo>
                  <a:lnTo>
                    <a:pt x="81" y="123"/>
                  </a:lnTo>
                  <a:lnTo>
                    <a:pt x="73" y="123"/>
                  </a:lnTo>
                  <a:lnTo>
                    <a:pt x="65" y="124"/>
                  </a:lnTo>
                  <a:lnTo>
                    <a:pt x="57" y="124"/>
                  </a:lnTo>
                  <a:lnTo>
                    <a:pt x="49" y="126"/>
                  </a:lnTo>
                  <a:lnTo>
                    <a:pt x="41" y="126"/>
                  </a:lnTo>
                  <a:lnTo>
                    <a:pt x="32" y="128"/>
                  </a:lnTo>
                  <a:lnTo>
                    <a:pt x="26" y="128"/>
                  </a:lnTo>
                  <a:lnTo>
                    <a:pt x="18" y="128"/>
                  </a:lnTo>
                  <a:lnTo>
                    <a:pt x="18" y="124"/>
                  </a:lnTo>
                  <a:lnTo>
                    <a:pt x="18" y="123"/>
                  </a:lnTo>
                  <a:lnTo>
                    <a:pt x="18" y="119"/>
                  </a:lnTo>
                  <a:lnTo>
                    <a:pt x="16" y="118"/>
                  </a:lnTo>
                  <a:lnTo>
                    <a:pt x="31" y="114"/>
                  </a:lnTo>
                  <a:lnTo>
                    <a:pt x="42" y="111"/>
                  </a:lnTo>
                  <a:lnTo>
                    <a:pt x="52" y="108"/>
                  </a:lnTo>
                  <a:lnTo>
                    <a:pt x="60" y="106"/>
                  </a:lnTo>
                  <a:lnTo>
                    <a:pt x="66" y="105"/>
                  </a:lnTo>
                  <a:lnTo>
                    <a:pt x="69" y="103"/>
                  </a:lnTo>
                  <a:lnTo>
                    <a:pt x="73" y="103"/>
                  </a:lnTo>
                  <a:lnTo>
                    <a:pt x="74" y="101"/>
                  </a:lnTo>
                  <a:lnTo>
                    <a:pt x="69" y="100"/>
                  </a:lnTo>
                  <a:lnTo>
                    <a:pt x="63" y="100"/>
                  </a:lnTo>
                  <a:lnTo>
                    <a:pt x="53" y="101"/>
                  </a:lnTo>
                  <a:lnTo>
                    <a:pt x="44" y="103"/>
                  </a:lnTo>
                  <a:lnTo>
                    <a:pt x="34" y="105"/>
                  </a:lnTo>
                  <a:lnTo>
                    <a:pt x="26" y="108"/>
                  </a:lnTo>
                  <a:lnTo>
                    <a:pt x="20" y="109"/>
                  </a:lnTo>
                  <a:lnTo>
                    <a:pt x="15" y="111"/>
                  </a:lnTo>
                  <a:lnTo>
                    <a:pt x="15" y="108"/>
                  </a:lnTo>
                  <a:lnTo>
                    <a:pt x="13" y="105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8" y="98"/>
                  </a:lnTo>
                  <a:lnTo>
                    <a:pt x="26" y="96"/>
                  </a:lnTo>
                  <a:lnTo>
                    <a:pt x="36" y="95"/>
                  </a:lnTo>
                  <a:lnTo>
                    <a:pt x="47" y="91"/>
                  </a:lnTo>
                  <a:lnTo>
                    <a:pt x="57" y="90"/>
                  </a:lnTo>
                  <a:lnTo>
                    <a:pt x="66" y="86"/>
                  </a:lnTo>
                  <a:lnTo>
                    <a:pt x="73" y="83"/>
                  </a:lnTo>
                  <a:lnTo>
                    <a:pt x="77" y="80"/>
                  </a:lnTo>
                  <a:lnTo>
                    <a:pt x="68" y="80"/>
                  </a:lnTo>
                  <a:lnTo>
                    <a:pt x="60" y="81"/>
                  </a:lnTo>
                  <a:lnTo>
                    <a:pt x="52" y="83"/>
                  </a:lnTo>
                  <a:lnTo>
                    <a:pt x="44" y="85"/>
                  </a:lnTo>
                  <a:lnTo>
                    <a:pt x="34" y="88"/>
                  </a:lnTo>
                  <a:lnTo>
                    <a:pt x="26" y="90"/>
                  </a:lnTo>
                  <a:lnTo>
                    <a:pt x="18" y="93"/>
                  </a:lnTo>
                  <a:lnTo>
                    <a:pt x="10" y="95"/>
                  </a:lnTo>
                  <a:lnTo>
                    <a:pt x="7" y="91"/>
                  </a:lnTo>
                  <a:lnTo>
                    <a:pt x="5" y="88"/>
                  </a:lnTo>
                  <a:lnTo>
                    <a:pt x="5" y="85"/>
                  </a:lnTo>
                  <a:lnTo>
                    <a:pt x="5" y="78"/>
                  </a:lnTo>
                  <a:lnTo>
                    <a:pt x="13" y="76"/>
                  </a:lnTo>
                  <a:lnTo>
                    <a:pt x="21" y="73"/>
                  </a:lnTo>
                  <a:lnTo>
                    <a:pt x="29" y="71"/>
                  </a:lnTo>
                  <a:lnTo>
                    <a:pt x="37" y="70"/>
                  </a:lnTo>
                  <a:lnTo>
                    <a:pt x="45" y="66"/>
                  </a:lnTo>
                  <a:lnTo>
                    <a:pt x="55" y="65"/>
                  </a:lnTo>
                  <a:lnTo>
                    <a:pt x="63" y="63"/>
                  </a:lnTo>
                  <a:lnTo>
                    <a:pt x="71" y="61"/>
                  </a:lnTo>
                  <a:lnTo>
                    <a:pt x="71" y="60"/>
                  </a:lnTo>
                  <a:lnTo>
                    <a:pt x="71" y="58"/>
                  </a:lnTo>
                  <a:lnTo>
                    <a:pt x="71" y="56"/>
                  </a:lnTo>
                  <a:lnTo>
                    <a:pt x="71" y="55"/>
                  </a:lnTo>
                  <a:lnTo>
                    <a:pt x="61" y="56"/>
                  </a:lnTo>
                  <a:lnTo>
                    <a:pt x="52" y="58"/>
                  </a:lnTo>
                  <a:lnTo>
                    <a:pt x="44" y="60"/>
                  </a:lnTo>
                  <a:lnTo>
                    <a:pt x="36" y="61"/>
                  </a:lnTo>
                  <a:lnTo>
                    <a:pt x="28" y="65"/>
                  </a:lnTo>
                  <a:lnTo>
                    <a:pt x="21" y="68"/>
                  </a:lnTo>
                  <a:lnTo>
                    <a:pt x="12" y="70"/>
                  </a:lnTo>
                  <a:lnTo>
                    <a:pt x="4" y="73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4" y="65"/>
                  </a:lnTo>
                  <a:lnTo>
                    <a:pt x="4" y="61"/>
                  </a:lnTo>
                  <a:lnTo>
                    <a:pt x="12" y="58"/>
                  </a:lnTo>
                  <a:lnTo>
                    <a:pt x="18" y="55"/>
                  </a:lnTo>
                  <a:lnTo>
                    <a:pt x="26" y="51"/>
                  </a:lnTo>
                  <a:lnTo>
                    <a:pt x="36" y="48"/>
                  </a:lnTo>
                  <a:lnTo>
                    <a:pt x="44" y="46"/>
                  </a:lnTo>
                  <a:lnTo>
                    <a:pt x="52" y="43"/>
                  </a:lnTo>
                  <a:lnTo>
                    <a:pt x="58" y="41"/>
                  </a:lnTo>
                  <a:lnTo>
                    <a:pt x="66" y="38"/>
                  </a:lnTo>
                  <a:lnTo>
                    <a:pt x="60" y="36"/>
                  </a:lnTo>
                  <a:lnTo>
                    <a:pt x="52" y="36"/>
                  </a:lnTo>
                  <a:lnTo>
                    <a:pt x="42" y="38"/>
                  </a:lnTo>
                  <a:lnTo>
                    <a:pt x="32" y="40"/>
                  </a:lnTo>
                  <a:lnTo>
                    <a:pt x="23" y="43"/>
                  </a:lnTo>
                  <a:lnTo>
                    <a:pt x="13" y="46"/>
                  </a:lnTo>
                  <a:lnTo>
                    <a:pt x="5" y="50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21" y="35"/>
                  </a:lnTo>
                  <a:lnTo>
                    <a:pt x="42" y="28"/>
                  </a:lnTo>
                  <a:lnTo>
                    <a:pt x="61" y="21"/>
                  </a:lnTo>
                  <a:lnTo>
                    <a:pt x="82" y="15"/>
                  </a:lnTo>
                  <a:lnTo>
                    <a:pt x="102" y="10"/>
                  </a:lnTo>
                  <a:lnTo>
                    <a:pt x="123" y="5"/>
                  </a:lnTo>
                  <a:lnTo>
                    <a:pt x="145" y="1"/>
                  </a:lnTo>
                  <a:lnTo>
                    <a:pt x="168" y="0"/>
                  </a:lnTo>
                  <a:lnTo>
                    <a:pt x="168" y="8"/>
                  </a:lnTo>
                  <a:lnTo>
                    <a:pt x="168" y="16"/>
                  </a:lnTo>
                  <a:lnTo>
                    <a:pt x="168" y="26"/>
                  </a:lnTo>
                  <a:lnTo>
                    <a:pt x="168" y="35"/>
                  </a:lnTo>
                  <a:lnTo>
                    <a:pt x="174" y="38"/>
                  </a:lnTo>
                  <a:lnTo>
                    <a:pt x="184" y="41"/>
                  </a:lnTo>
                  <a:lnTo>
                    <a:pt x="193" y="43"/>
                  </a:lnTo>
                  <a:lnTo>
                    <a:pt x="205" y="45"/>
                  </a:lnTo>
                  <a:lnTo>
                    <a:pt x="229" y="45"/>
                  </a:lnTo>
                  <a:lnTo>
                    <a:pt x="253" y="45"/>
                  </a:lnTo>
                  <a:lnTo>
                    <a:pt x="275" y="45"/>
                  </a:lnTo>
                  <a:lnTo>
                    <a:pt x="299" y="45"/>
                  </a:lnTo>
                  <a:lnTo>
                    <a:pt x="323" y="45"/>
                  </a:lnTo>
                  <a:lnTo>
                    <a:pt x="348" y="46"/>
                  </a:lnTo>
                  <a:lnTo>
                    <a:pt x="370" y="46"/>
                  </a:lnTo>
                  <a:lnTo>
                    <a:pt x="394" y="46"/>
                  </a:lnTo>
                  <a:lnTo>
                    <a:pt x="418" y="46"/>
                  </a:lnTo>
                  <a:lnTo>
                    <a:pt x="441" y="45"/>
                  </a:lnTo>
                  <a:lnTo>
                    <a:pt x="465" y="45"/>
                  </a:lnTo>
                  <a:lnTo>
                    <a:pt x="487" y="45"/>
                  </a:lnTo>
                  <a:lnTo>
                    <a:pt x="512" y="43"/>
                  </a:lnTo>
                  <a:lnTo>
                    <a:pt x="536" y="41"/>
                  </a:lnTo>
                  <a:lnTo>
                    <a:pt x="558" y="40"/>
                  </a:lnTo>
                  <a:lnTo>
                    <a:pt x="582" y="38"/>
                  </a:lnTo>
                  <a:lnTo>
                    <a:pt x="587" y="30"/>
                  </a:lnTo>
                  <a:lnTo>
                    <a:pt x="590" y="21"/>
                  </a:lnTo>
                  <a:lnTo>
                    <a:pt x="592" y="13"/>
                  </a:lnTo>
                  <a:lnTo>
                    <a:pt x="594" y="5"/>
                  </a:lnTo>
                  <a:lnTo>
                    <a:pt x="611" y="5"/>
                  </a:lnTo>
                  <a:lnTo>
                    <a:pt x="629" y="6"/>
                  </a:lnTo>
                  <a:lnTo>
                    <a:pt x="647" y="8"/>
                  </a:lnTo>
                  <a:lnTo>
                    <a:pt x="666" y="10"/>
                  </a:lnTo>
                  <a:lnTo>
                    <a:pt x="685" y="13"/>
                  </a:lnTo>
                  <a:lnTo>
                    <a:pt x="704" y="18"/>
                  </a:lnTo>
                  <a:lnTo>
                    <a:pt x="722" y="25"/>
                  </a:lnTo>
                  <a:lnTo>
                    <a:pt x="738" y="31"/>
                  </a:lnTo>
                  <a:lnTo>
                    <a:pt x="738" y="33"/>
                  </a:lnTo>
                  <a:lnTo>
                    <a:pt x="738" y="35"/>
                  </a:lnTo>
                  <a:lnTo>
                    <a:pt x="738" y="36"/>
                  </a:lnTo>
                  <a:lnTo>
                    <a:pt x="738" y="38"/>
                  </a:lnTo>
                  <a:lnTo>
                    <a:pt x="724" y="36"/>
                  </a:lnTo>
                  <a:lnTo>
                    <a:pt x="713" y="36"/>
                  </a:lnTo>
                  <a:lnTo>
                    <a:pt x="704" y="35"/>
                  </a:lnTo>
                  <a:lnTo>
                    <a:pt x="698" y="35"/>
                  </a:lnTo>
                  <a:lnTo>
                    <a:pt x="693" y="35"/>
                  </a:lnTo>
                  <a:lnTo>
                    <a:pt x="690" y="35"/>
                  </a:lnTo>
                  <a:lnTo>
                    <a:pt x="688" y="35"/>
                  </a:lnTo>
                  <a:lnTo>
                    <a:pt x="685" y="35"/>
                  </a:lnTo>
                  <a:lnTo>
                    <a:pt x="688" y="36"/>
                  </a:lnTo>
                  <a:lnTo>
                    <a:pt x="693" y="38"/>
                  </a:lnTo>
                  <a:lnTo>
                    <a:pt x="701" y="40"/>
                  </a:lnTo>
                  <a:lnTo>
                    <a:pt x="709" y="41"/>
                  </a:lnTo>
                  <a:lnTo>
                    <a:pt x="717" y="43"/>
                  </a:lnTo>
                  <a:lnTo>
                    <a:pt x="725" y="45"/>
                  </a:lnTo>
                  <a:lnTo>
                    <a:pt x="733" y="46"/>
                  </a:lnTo>
                  <a:lnTo>
                    <a:pt x="738" y="48"/>
                  </a:lnTo>
                  <a:lnTo>
                    <a:pt x="738" y="50"/>
                  </a:lnTo>
                  <a:lnTo>
                    <a:pt x="738" y="51"/>
                  </a:lnTo>
                  <a:lnTo>
                    <a:pt x="738" y="55"/>
                  </a:lnTo>
                  <a:lnTo>
                    <a:pt x="737" y="56"/>
                  </a:lnTo>
                  <a:lnTo>
                    <a:pt x="727" y="56"/>
                  </a:lnTo>
                  <a:lnTo>
                    <a:pt x="717" y="56"/>
                  </a:lnTo>
                  <a:lnTo>
                    <a:pt x="708" y="56"/>
                  </a:lnTo>
                  <a:lnTo>
                    <a:pt x="698" y="56"/>
                  </a:lnTo>
                  <a:lnTo>
                    <a:pt x="687" y="56"/>
                  </a:lnTo>
                  <a:lnTo>
                    <a:pt x="677" y="58"/>
                  </a:lnTo>
                  <a:lnTo>
                    <a:pt x="668" y="58"/>
                  </a:lnTo>
                  <a:lnTo>
                    <a:pt x="658" y="60"/>
                  </a:lnTo>
                  <a:lnTo>
                    <a:pt x="664" y="61"/>
                  </a:lnTo>
                  <a:lnTo>
                    <a:pt x="672" y="63"/>
                  </a:lnTo>
                  <a:lnTo>
                    <a:pt x="682" y="65"/>
                  </a:lnTo>
                  <a:lnTo>
                    <a:pt x="693" y="65"/>
                  </a:lnTo>
                  <a:lnTo>
                    <a:pt x="706" y="66"/>
                  </a:lnTo>
                  <a:lnTo>
                    <a:pt x="717" y="66"/>
                  </a:lnTo>
                  <a:lnTo>
                    <a:pt x="727" y="66"/>
                  </a:lnTo>
                  <a:lnTo>
                    <a:pt x="737" y="66"/>
                  </a:lnTo>
                  <a:lnTo>
                    <a:pt x="735" y="75"/>
                  </a:lnTo>
                  <a:lnTo>
                    <a:pt x="733" y="78"/>
                  </a:lnTo>
                  <a:lnTo>
                    <a:pt x="733" y="81"/>
                  </a:lnTo>
                  <a:lnTo>
                    <a:pt x="733" y="83"/>
                  </a:lnTo>
                  <a:lnTo>
                    <a:pt x="725" y="83"/>
                  </a:lnTo>
                  <a:lnTo>
                    <a:pt x="717" y="83"/>
                  </a:lnTo>
                  <a:lnTo>
                    <a:pt x="709" y="83"/>
                  </a:lnTo>
                  <a:lnTo>
                    <a:pt x="701" y="83"/>
                  </a:lnTo>
                  <a:lnTo>
                    <a:pt x="693" y="83"/>
                  </a:lnTo>
                  <a:lnTo>
                    <a:pt x="685" y="81"/>
                  </a:lnTo>
                  <a:lnTo>
                    <a:pt x="677" y="81"/>
                  </a:lnTo>
                  <a:lnTo>
                    <a:pt x="669" y="80"/>
                  </a:lnTo>
                  <a:lnTo>
                    <a:pt x="669" y="83"/>
                  </a:lnTo>
                  <a:lnTo>
                    <a:pt x="676" y="86"/>
                  </a:lnTo>
                  <a:lnTo>
                    <a:pt x="684" y="88"/>
                  </a:lnTo>
                  <a:lnTo>
                    <a:pt x="695" y="90"/>
                  </a:lnTo>
                  <a:lnTo>
                    <a:pt x="706" y="91"/>
                  </a:lnTo>
                  <a:lnTo>
                    <a:pt x="717" y="93"/>
                  </a:lnTo>
                  <a:lnTo>
                    <a:pt x="725" y="93"/>
                  </a:lnTo>
                  <a:lnTo>
                    <a:pt x="732" y="93"/>
                  </a:lnTo>
                  <a:lnTo>
                    <a:pt x="732" y="100"/>
                  </a:lnTo>
                  <a:lnTo>
                    <a:pt x="732" y="103"/>
                  </a:lnTo>
                  <a:lnTo>
                    <a:pt x="730" y="105"/>
                  </a:lnTo>
                  <a:lnTo>
                    <a:pt x="727" y="106"/>
                  </a:lnTo>
                  <a:lnTo>
                    <a:pt x="721" y="106"/>
                  </a:lnTo>
                  <a:lnTo>
                    <a:pt x="713" y="105"/>
                  </a:lnTo>
                  <a:lnTo>
                    <a:pt x="703" y="105"/>
                  </a:lnTo>
                  <a:lnTo>
                    <a:pt x="695" y="103"/>
                  </a:lnTo>
                  <a:lnTo>
                    <a:pt x="685" y="103"/>
                  </a:lnTo>
                  <a:lnTo>
                    <a:pt x="677" y="103"/>
                  </a:lnTo>
                  <a:lnTo>
                    <a:pt x="671" y="103"/>
                  </a:lnTo>
                  <a:lnTo>
                    <a:pt x="668" y="105"/>
                  </a:lnTo>
                  <a:lnTo>
                    <a:pt x="669" y="106"/>
                  </a:lnTo>
                  <a:lnTo>
                    <a:pt x="672" y="106"/>
                  </a:lnTo>
                  <a:lnTo>
                    <a:pt x="676" y="106"/>
                  </a:lnTo>
                  <a:lnTo>
                    <a:pt x="684" y="108"/>
                  </a:lnTo>
                  <a:lnTo>
                    <a:pt x="693" y="109"/>
                  </a:lnTo>
                  <a:lnTo>
                    <a:pt x="708" y="111"/>
                  </a:lnTo>
                  <a:lnTo>
                    <a:pt x="727" y="113"/>
                  </a:lnTo>
                  <a:lnTo>
                    <a:pt x="727" y="119"/>
                  </a:lnTo>
                  <a:lnTo>
                    <a:pt x="727" y="123"/>
                  </a:lnTo>
                  <a:lnTo>
                    <a:pt x="727" y="124"/>
                  </a:lnTo>
                  <a:lnTo>
                    <a:pt x="727" y="128"/>
                  </a:lnTo>
                  <a:lnTo>
                    <a:pt x="711" y="126"/>
                  </a:lnTo>
                  <a:lnTo>
                    <a:pt x="700" y="124"/>
                  </a:lnTo>
                  <a:lnTo>
                    <a:pt x="690" y="124"/>
                  </a:lnTo>
                  <a:lnTo>
                    <a:pt x="684" y="123"/>
                  </a:lnTo>
                  <a:lnTo>
                    <a:pt x="677" y="123"/>
                  </a:lnTo>
                  <a:lnTo>
                    <a:pt x="672" y="123"/>
                  </a:lnTo>
                  <a:lnTo>
                    <a:pt x="666" y="123"/>
                  </a:lnTo>
                  <a:lnTo>
                    <a:pt x="658" y="123"/>
                  </a:lnTo>
                  <a:lnTo>
                    <a:pt x="663" y="124"/>
                  </a:lnTo>
                  <a:lnTo>
                    <a:pt x="671" y="128"/>
                  </a:lnTo>
                  <a:lnTo>
                    <a:pt x="679" y="129"/>
                  </a:lnTo>
                  <a:lnTo>
                    <a:pt x="688" y="131"/>
                  </a:lnTo>
                  <a:lnTo>
                    <a:pt x="698" y="131"/>
                  </a:lnTo>
                  <a:lnTo>
                    <a:pt x="708" y="133"/>
                  </a:lnTo>
                  <a:lnTo>
                    <a:pt x="716" y="134"/>
                  </a:lnTo>
                  <a:lnTo>
                    <a:pt x="724" y="134"/>
                  </a:lnTo>
                  <a:lnTo>
                    <a:pt x="722" y="138"/>
                  </a:lnTo>
                  <a:lnTo>
                    <a:pt x="722" y="143"/>
                  </a:lnTo>
                  <a:lnTo>
                    <a:pt x="722" y="146"/>
                  </a:lnTo>
                  <a:lnTo>
                    <a:pt x="721" y="151"/>
                  </a:lnTo>
                  <a:lnTo>
                    <a:pt x="709" y="149"/>
                  </a:lnTo>
                  <a:lnTo>
                    <a:pt x="700" y="148"/>
                  </a:lnTo>
                  <a:lnTo>
                    <a:pt x="690" y="146"/>
                  </a:lnTo>
                  <a:lnTo>
                    <a:pt x="679" y="144"/>
                  </a:lnTo>
                  <a:lnTo>
                    <a:pt x="679" y="146"/>
                  </a:lnTo>
                  <a:lnTo>
                    <a:pt x="679" y="148"/>
                  </a:lnTo>
                  <a:lnTo>
                    <a:pt x="679" y="149"/>
                  </a:lnTo>
                  <a:lnTo>
                    <a:pt x="679" y="151"/>
                  </a:lnTo>
                  <a:lnTo>
                    <a:pt x="690" y="151"/>
                  </a:lnTo>
                  <a:lnTo>
                    <a:pt x="700" y="153"/>
                  </a:lnTo>
                  <a:lnTo>
                    <a:pt x="709" y="156"/>
                  </a:lnTo>
                  <a:lnTo>
                    <a:pt x="717" y="156"/>
                  </a:lnTo>
                  <a:lnTo>
                    <a:pt x="717" y="159"/>
                  </a:lnTo>
                  <a:lnTo>
                    <a:pt x="717" y="163"/>
                  </a:lnTo>
                  <a:lnTo>
                    <a:pt x="717" y="166"/>
                  </a:lnTo>
                  <a:lnTo>
                    <a:pt x="716" y="168"/>
                  </a:lnTo>
                  <a:lnTo>
                    <a:pt x="713" y="169"/>
                  </a:lnTo>
                  <a:lnTo>
                    <a:pt x="708" y="169"/>
                  </a:lnTo>
                  <a:lnTo>
                    <a:pt x="700" y="168"/>
                  </a:lnTo>
                  <a:lnTo>
                    <a:pt x="684" y="166"/>
                  </a:lnTo>
                  <a:lnTo>
                    <a:pt x="684" y="168"/>
                  </a:lnTo>
                  <a:lnTo>
                    <a:pt x="684" y="169"/>
                  </a:lnTo>
                  <a:lnTo>
                    <a:pt x="700" y="174"/>
                  </a:lnTo>
                  <a:lnTo>
                    <a:pt x="708" y="178"/>
                  </a:lnTo>
                  <a:lnTo>
                    <a:pt x="711" y="179"/>
                  </a:lnTo>
                  <a:lnTo>
                    <a:pt x="713" y="179"/>
                  </a:lnTo>
                  <a:lnTo>
                    <a:pt x="711" y="183"/>
                  </a:lnTo>
                  <a:lnTo>
                    <a:pt x="711" y="184"/>
                  </a:lnTo>
                  <a:lnTo>
                    <a:pt x="711" y="186"/>
                  </a:lnTo>
                  <a:lnTo>
                    <a:pt x="711" y="189"/>
                  </a:lnTo>
                  <a:lnTo>
                    <a:pt x="700" y="188"/>
                  </a:lnTo>
                  <a:lnTo>
                    <a:pt x="690" y="186"/>
                  </a:lnTo>
                  <a:lnTo>
                    <a:pt x="682" y="184"/>
                  </a:lnTo>
                  <a:lnTo>
                    <a:pt x="674" y="184"/>
                  </a:lnTo>
                  <a:lnTo>
                    <a:pt x="674" y="186"/>
                  </a:lnTo>
                  <a:lnTo>
                    <a:pt x="674" y="188"/>
                  </a:lnTo>
                  <a:lnTo>
                    <a:pt x="674" y="189"/>
                  </a:lnTo>
                  <a:lnTo>
                    <a:pt x="682" y="191"/>
                  </a:lnTo>
                  <a:lnTo>
                    <a:pt x="690" y="193"/>
                  </a:lnTo>
                  <a:lnTo>
                    <a:pt x="698" y="194"/>
                  </a:lnTo>
                  <a:lnTo>
                    <a:pt x="706" y="196"/>
                  </a:lnTo>
                  <a:lnTo>
                    <a:pt x="706" y="199"/>
                  </a:lnTo>
                  <a:lnTo>
                    <a:pt x="706" y="203"/>
                  </a:lnTo>
                  <a:lnTo>
                    <a:pt x="706" y="204"/>
                  </a:lnTo>
                  <a:lnTo>
                    <a:pt x="706" y="208"/>
                  </a:lnTo>
                  <a:lnTo>
                    <a:pt x="698" y="208"/>
                  </a:lnTo>
                  <a:lnTo>
                    <a:pt x="690" y="208"/>
                  </a:lnTo>
                  <a:lnTo>
                    <a:pt x="684" y="208"/>
                  </a:lnTo>
                  <a:lnTo>
                    <a:pt x="677" y="206"/>
                  </a:lnTo>
                  <a:lnTo>
                    <a:pt x="677" y="208"/>
                  </a:lnTo>
                  <a:lnTo>
                    <a:pt x="677" y="209"/>
                  </a:lnTo>
                  <a:lnTo>
                    <a:pt x="677" y="211"/>
                  </a:lnTo>
                  <a:lnTo>
                    <a:pt x="692" y="213"/>
                  </a:lnTo>
                  <a:lnTo>
                    <a:pt x="698" y="214"/>
                  </a:lnTo>
                  <a:lnTo>
                    <a:pt x="703" y="216"/>
                  </a:lnTo>
                  <a:lnTo>
                    <a:pt x="704" y="218"/>
                  </a:lnTo>
                  <a:lnTo>
                    <a:pt x="703" y="221"/>
                  </a:lnTo>
                  <a:lnTo>
                    <a:pt x="701" y="224"/>
                  </a:lnTo>
                  <a:lnTo>
                    <a:pt x="701" y="226"/>
                  </a:lnTo>
                  <a:lnTo>
                    <a:pt x="701" y="228"/>
                  </a:lnTo>
                  <a:lnTo>
                    <a:pt x="692" y="226"/>
                  </a:lnTo>
                  <a:lnTo>
                    <a:pt x="684" y="224"/>
                  </a:lnTo>
                  <a:lnTo>
                    <a:pt x="677" y="224"/>
                  </a:lnTo>
                  <a:lnTo>
                    <a:pt x="669" y="224"/>
                  </a:lnTo>
                  <a:lnTo>
                    <a:pt x="669" y="226"/>
                  </a:lnTo>
                  <a:lnTo>
                    <a:pt x="669" y="228"/>
                  </a:lnTo>
                  <a:lnTo>
                    <a:pt x="669" y="229"/>
                  </a:lnTo>
                  <a:lnTo>
                    <a:pt x="677" y="229"/>
                  </a:lnTo>
                  <a:lnTo>
                    <a:pt x="685" y="229"/>
                  </a:lnTo>
                  <a:lnTo>
                    <a:pt x="692" y="231"/>
                  </a:lnTo>
                  <a:lnTo>
                    <a:pt x="700" y="231"/>
                  </a:lnTo>
                  <a:lnTo>
                    <a:pt x="698" y="236"/>
                  </a:lnTo>
                  <a:lnTo>
                    <a:pt x="696" y="239"/>
                  </a:lnTo>
                  <a:lnTo>
                    <a:pt x="696" y="241"/>
                  </a:lnTo>
                  <a:lnTo>
                    <a:pt x="695" y="243"/>
                  </a:lnTo>
                  <a:lnTo>
                    <a:pt x="687" y="243"/>
                  </a:lnTo>
                  <a:lnTo>
                    <a:pt x="677" y="243"/>
                  </a:lnTo>
                  <a:lnTo>
                    <a:pt x="668" y="243"/>
                  </a:lnTo>
                  <a:lnTo>
                    <a:pt x="658" y="243"/>
                  </a:lnTo>
                  <a:lnTo>
                    <a:pt x="666" y="246"/>
                  </a:lnTo>
                  <a:lnTo>
                    <a:pt x="677" y="248"/>
                  </a:lnTo>
                  <a:lnTo>
                    <a:pt x="687" y="249"/>
                  </a:lnTo>
                  <a:lnTo>
                    <a:pt x="695" y="253"/>
                  </a:lnTo>
                  <a:lnTo>
                    <a:pt x="693" y="256"/>
                  </a:lnTo>
                  <a:lnTo>
                    <a:pt x="693" y="258"/>
                  </a:lnTo>
                  <a:lnTo>
                    <a:pt x="692" y="261"/>
                  </a:lnTo>
                  <a:lnTo>
                    <a:pt x="690" y="264"/>
                  </a:lnTo>
                  <a:lnTo>
                    <a:pt x="682" y="263"/>
                  </a:lnTo>
                  <a:lnTo>
                    <a:pt x="674" y="263"/>
                  </a:lnTo>
                  <a:lnTo>
                    <a:pt x="666" y="263"/>
                  </a:lnTo>
                  <a:lnTo>
                    <a:pt x="658" y="263"/>
                  </a:lnTo>
                  <a:lnTo>
                    <a:pt x="658" y="264"/>
                  </a:lnTo>
                  <a:lnTo>
                    <a:pt x="658" y="266"/>
                  </a:lnTo>
                  <a:lnTo>
                    <a:pt x="658" y="268"/>
                  </a:lnTo>
                  <a:lnTo>
                    <a:pt x="658" y="269"/>
                  </a:lnTo>
                  <a:lnTo>
                    <a:pt x="666" y="269"/>
                  </a:lnTo>
                  <a:lnTo>
                    <a:pt x="674" y="271"/>
                  </a:lnTo>
                  <a:lnTo>
                    <a:pt x="680" y="272"/>
                  </a:lnTo>
                  <a:lnTo>
                    <a:pt x="688" y="274"/>
                  </a:lnTo>
                  <a:lnTo>
                    <a:pt x="687" y="277"/>
                  </a:lnTo>
                  <a:lnTo>
                    <a:pt x="685" y="281"/>
                  </a:lnTo>
                  <a:lnTo>
                    <a:pt x="685" y="282"/>
                  </a:lnTo>
                  <a:lnTo>
                    <a:pt x="684" y="286"/>
                  </a:lnTo>
                  <a:lnTo>
                    <a:pt x="676" y="286"/>
                  </a:lnTo>
                  <a:lnTo>
                    <a:pt x="668" y="284"/>
                  </a:lnTo>
                  <a:lnTo>
                    <a:pt x="658" y="282"/>
                  </a:lnTo>
                  <a:lnTo>
                    <a:pt x="650" y="281"/>
                  </a:lnTo>
                  <a:lnTo>
                    <a:pt x="650" y="282"/>
                  </a:lnTo>
                  <a:lnTo>
                    <a:pt x="650" y="284"/>
                  </a:lnTo>
                  <a:lnTo>
                    <a:pt x="650" y="286"/>
                  </a:lnTo>
                  <a:lnTo>
                    <a:pt x="658" y="289"/>
                  </a:lnTo>
                  <a:lnTo>
                    <a:pt x="666" y="291"/>
                  </a:lnTo>
                  <a:lnTo>
                    <a:pt x="672" y="292"/>
                  </a:lnTo>
                  <a:lnTo>
                    <a:pt x="680" y="296"/>
                  </a:lnTo>
                  <a:lnTo>
                    <a:pt x="680" y="299"/>
                  </a:lnTo>
                  <a:lnTo>
                    <a:pt x="680" y="301"/>
                  </a:lnTo>
                  <a:lnTo>
                    <a:pt x="680" y="302"/>
                  </a:lnTo>
                  <a:lnTo>
                    <a:pt x="679" y="304"/>
                  </a:lnTo>
                  <a:lnTo>
                    <a:pt x="651" y="302"/>
                  </a:lnTo>
                  <a:lnTo>
                    <a:pt x="631" y="302"/>
                  </a:lnTo>
                  <a:lnTo>
                    <a:pt x="616" y="301"/>
                  </a:lnTo>
                  <a:lnTo>
                    <a:pt x="606" y="301"/>
                  </a:lnTo>
                  <a:lnTo>
                    <a:pt x="600" y="301"/>
                  </a:lnTo>
                  <a:lnTo>
                    <a:pt x="597" y="301"/>
                  </a:lnTo>
                  <a:lnTo>
                    <a:pt x="594" y="301"/>
                  </a:lnTo>
                  <a:lnTo>
                    <a:pt x="592" y="301"/>
                  </a:lnTo>
                  <a:lnTo>
                    <a:pt x="597" y="302"/>
                  </a:lnTo>
                  <a:lnTo>
                    <a:pt x="605" y="304"/>
                  </a:lnTo>
                  <a:lnTo>
                    <a:pt x="616" y="306"/>
                  </a:lnTo>
                  <a:lnTo>
                    <a:pt x="631" y="307"/>
                  </a:lnTo>
                  <a:lnTo>
                    <a:pt x="645" y="309"/>
                  </a:lnTo>
                  <a:lnTo>
                    <a:pt x="658" y="311"/>
                  </a:lnTo>
                  <a:lnTo>
                    <a:pt x="669" y="311"/>
                  </a:lnTo>
                  <a:lnTo>
                    <a:pt x="677" y="312"/>
                  </a:lnTo>
                  <a:lnTo>
                    <a:pt x="677" y="316"/>
                  </a:lnTo>
                  <a:lnTo>
                    <a:pt x="677" y="317"/>
                  </a:lnTo>
                  <a:lnTo>
                    <a:pt x="677" y="321"/>
                  </a:lnTo>
                  <a:lnTo>
                    <a:pt x="674" y="326"/>
                  </a:lnTo>
                  <a:lnTo>
                    <a:pt x="668" y="326"/>
                  </a:lnTo>
                  <a:lnTo>
                    <a:pt x="659" y="326"/>
                  </a:lnTo>
                  <a:lnTo>
                    <a:pt x="653" y="326"/>
                  </a:lnTo>
                  <a:lnTo>
                    <a:pt x="647" y="324"/>
                  </a:lnTo>
                  <a:lnTo>
                    <a:pt x="639" y="324"/>
                  </a:lnTo>
                  <a:lnTo>
                    <a:pt x="632" y="324"/>
                  </a:lnTo>
                  <a:lnTo>
                    <a:pt x="624" y="324"/>
                  </a:lnTo>
                  <a:lnTo>
                    <a:pt x="618" y="324"/>
                  </a:lnTo>
                  <a:lnTo>
                    <a:pt x="618" y="326"/>
                  </a:lnTo>
                  <a:lnTo>
                    <a:pt x="622" y="327"/>
                  </a:lnTo>
                  <a:lnTo>
                    <a:pt x="631" y="329"/>
                  </a:lnTo>
                  <a:lnTo>
                    <a:pt x="640" y="331"/>
                  </a:lnTo>
                  <a:lnTo>
                    <a:pt x="650" y="331"/>
                  </a:lnTo>
                  <a:lnTo>
                    <a:pt x="659" y="332"/>
                  </a:lnTo>
                  <a:lnTo>
                    <a:pt x="668" y="332"/>
                  </a:lnTo>
                  <a:lnTo>
                    <a:pt x="674" y="332"/>
                  </a:lnTo>
                  <a:lnTo>
                    <a:pt x="672" y="336"/>
                  </a:lnTo>
                  <a:lnTo>
                    <a:pt x="672" y="337"/>
                  </a:lnTo>
                  <a:lnTo>
                    <a:pt x="672" y="341"/>
                  </a:lnTo>
                  <a:lnTo>
                    <a:pt x="672" y="342"/>
                  </a:lnTo>
                  <a:lnTo>
                    <a:pt x="664" y="342"/>
                  </a:lnTo>
                  <a:lnTo>
                    <a:pt x="656" y="342"/>
                  </a:lnTo>
                  <a:lnTo>
                    <a:pt x="648" y="342"/>
                  </a:lnTo>
                  <a:lnTo>
                    <a:pt x="640" y="342"/>
                  </a:lnTo>
                  <a:lnTo>
                    <a:pt x="632" y="342"/>
                  </a:lnTo>
                  <a:lnTo>
                    <a:pt x="624" y="342"/>
                  </a:lnTo>
                  <a:lnTo>
                    <a:pt x="616" y="342"/>
                  </a:lnTo>
                  <a:lnTo>
                    <a:pt x="608" y="342"/>
                  </a:lnTo>
                  <a:lnTo>
                    <a:pt x="611" y="344"/>
                  </a:lnTo>
                  <a:lnTo>
                    <a:pt x="618" y="346"/>
                  </a:lnTo>
                  <a:lnTo>
                    <a:pt x="626" y="347"/>
                  </a:lnTo>
                  <a:lnTo>
                    <a:pt x="634" y="347"/>
                  </a:lnTo>
                  <a:lnTo>
                    <a:pt x="643" y="349"/>
                  </a:lnTo>
                  <a:lnTo>
                    <a:pt x="653" y="351"/>
                  </a:lnTo>
                  <a:lnTo>
                    <a:pt x="661" y="351"/>
                  </a:lnTo>
                  <a:lnTo>
                    <a:pt x="668" y="352"/>
                  </a:lnTo>
                  <a:lnTo>
                    <a:pt x="664" y="359"/>
                  </a:lnTo>
                  <a:lnTo>
                    <a:pt x="663" y="362"/>
                  </a:lnTo>
                  <a:lnTo>
                    <a:pt x="663" y="364"/>
                  </a:lnTo>
                  <a:lnTo>
                    <a:pt x="661" y="366"/>
                  </a:lnTo>
                  <a:lnTo>
                    <a:pt x="653" y="366"/>
                  </a:lnTo>
                  <a:lnTo>
                    <a:pt x="645" y="364"/>
                  </a:lnTo>
                  <a:lnTo>
                    <a:pt x="639" y="364"/>
                  </a:lnTo>
                  <a:lnTo>
                    <a:pt x="632" y="364"/>
                  </a:lnTo>
                  <a:lnTo>
                    <a:pt x="624" y="364"/>
                  </a:lnTo>
                  <a:lnTo>
                    <a:pt x="613" y="364"/>
                  </a:lnTo>
                  <a:lnTo>
                    <a:pt x="600" y="364"/>
                  </a:lnTo>
                  <a:lnTo>
                    <a:pt x="582" y="364"/>
                  </a:lnTo>
                  <a:lnTo>
                    <a:pt x="587" y="367"/>
                  </a:lnTo>
                  <a:lnTo>
                    <a:pt x="595" y="371"/>
                  </a:lnTo>
                  <a:lnTo>
                    <a:pt x="605" y="371"/>
                  </a:lnTo>
                  <a:lnTo>
                    <a:pt x="618" y="372"/>
                  </a:lnTo>
                  <a:lnTo>
                    <a:pt x="629" y="372"/>
                  </a:lnTo>
                  <a:lnTo>
                    <a:pt x="642" y="372"/>
                  </a:lnTo>
                  <a:lnTo>
                    <a:pt x="651" y="372"/>
                  </a:lnTo>
                  <a:lnTo>
                    <a:pt x="661" y="374"/>
                  </a:lnTo>
                  <a:lnTo>
                    <a:pt x="659" y="376"/>
                  </a:lnTo>
                  <a:lnTo>
                    <a:pt x="658" y="377"/>
                  </a:lnTo>
                  <a:lnTo>
                    <a:pt x="658" y="381"/>
                  </a:lnTo>
                  <a:lnTo>
                    <a:pt x="658" y="382"/>
                  </a:lnTo>
                  <a:lnTo>
                    <a:pt x="650" y="382"/>
                  </a:lnTo>
                  <a:lnTo>
                    <a:pt x="642" y="382"/>
                  </a:lnTo>
                  <a:lnTo>
                    <a:pt x="635" y="384"/>
                  </a:lnTo>
                  <a:lnTo>
                    <a:pt x="627" y="384"/>
                  </a:lnTo>
                  <a:lnTo>
                    <a:pt x="621" y="384"/>
                  </a:lnTo>
                  <a:lnTo>
                    <a:pt x="613" y="386"/>
                  </a:lnTo>
                  <a:lnTo>
                    <a:pt x="606" y="386"/>
                  </a:lnTo>
                  <a:lnTo>
                    <a:pt x="598" y="386"/>
                  </a:lnTo>
                  <a:lnTo>
                    <a:pt x="602" y="387"/>
                  </a:lnTo>
                  <a:lnTo>
                    <a:pt x="606" y="389"/>
                  </a:lnTo>
                  <a:lnTo>
                    <a:pt x="614" y="391"/>
                  </a:lnTo>
                  <a:lnTo>
                    <a:pt x="622" y="391"/>
                  </a:lnTo>
                  <a:lnTo>
                    <a:pt x="632" y="392"/>
                  </a:lnTo>
                  <a:lnTo>
                    <a:pt x="640" y="392"/>
                  </a:lnTo>
                  <a:lnTo>
                    <a:pt x="647" y="392"/>
                  </a:lnTo>
                  <a:lnTo>
                    <a:pt x="653" y="392"/>
                  </a:lnTo>
                  <a:lnTo>
                    <a:pt x="653" y="394"/>
                  </a:lnTo>
                  <a:lnTo>
                    <a:pt x="651" y="397"/>
                  </a:lnTo>
                  <a:lnTo>
                    <a:pt x="647" y="399"/>
                  </a:lnTo>
                  <a:lnTo>
                    <a:pt x="634" y="399"/>
                  </a:lnTo>
                  <a:lnTo>
                    <a:pt x="616" y="401"/>
                  </a:lnTo>
                  <a:lnTo>
                    <a:pt x="595" y="401"/>
                  </a:lnTo>
                  <a:lnTo>
                    <a:pt x="573" y="401"/>
                  </a:lnTo>
                  <a:lnTo>
                    <a:pt x="553" y="401"/>
                  </a:lnTo>
                  <a:lnTo>
                    <a:pt x="537" y="401"/>
                  </a:lnTo>
                  <a:lnTo>
                    <a:pt x="528" y="402"/>
                  </a:lnTo>
                  <a:lnTo>
                    <a:pt x="518" y="401"/>
                  </a:lnTo>
                  <a:lnTo>
                    <a:pt x="507" y="401"/>
                  </a:lnTo>
                  <a:lnTo>
                    <a:pt x="497" y="399"/>
                  </a:lnTo>
                  <a:lnTo>
                    <a:pt x="487" y="399"/>
                  </a:lnTo>
                  <a:lnTo>
                    <a:pt x="476" y="399"/>
                  </a:lnTo>
                  <a:lnTo>
                    <a:pt x="467" y="399"/>
                  </a:lnTo>
                  <a:lnTo>
                    <a:pt x="455" y="399"/>
                  </a:lnTo>
                  <a:lnTo>
                    <a:pt x="446" y="399"/>
                  </a:lnTo>
                  <a:lnTo>
                    <a:pt x="450" y="356"/>
                  </a:lnTo>
                  <a:lnTo>
                    <a:pt x="460" y="311"/>
                  </a:lnTo>
                  <a:lnTo>
                    <a:pt x="473" y="268"/>
                  </a:lnTo>
                  <a:lnTo>
                    <a:pt x="483" y="228"/>
                  </a:lnTo>
                  <a:lnTo>
                    <a:pt x="489" y="209"/>
                  </a:lnTo>
                  <a:lnTo>
                    <a:pt x="497" y="188"/>
                  </a:lnTo>
                  <a:lnTo>
                    <a:pt x="504" y="166"/>
                  </a:lnTo>
                  <a:lnTo>
                    <a:pt x="505" y="149"/>
                  </a:lnTo>
                  <a:lnTo>
                    <a:pt x="478" y="148"/>
                  </a:lnTo>
                  <a:lnTo>
                    <a:pt x="450" y="146"/>
                  </a:lnTo>
                  <a:lnTo>
                    <a:pt x="423" y="146"/>
                  </a:lnTo>
                  <a:lnTo>
                    <a:pt x="396" y="146"/>
                  </a:lnTo>
                  <a:lnTo>
                    <a:pt x="370" y="146"/>
                  </a:lnTo>
                  <a:lnTo>
                    <a:pt x="343" y="148"/>
                  </a:lnTo>
                  <a:lnTo>
                    <a:pt x="317" y="149"/>
                  </a:lnTo>
                  <a:lnTo>
                    <a:pt x="291" y="151"/>
                  </a:lnTo>
                  <a:lnTo>
                    <a:pt x="267" y="158"/>
                  </a:lnTo>
                  <a:lnTo>
                    <a:pt x="256" y="164"/>
                  </a:lnTo>
                  <a:lnTo>
                    <a:pt x="253" y="176"/>
                  </a:lnTo>
                  <a:lnTo>
                    <a:pt x="256" y="203"/>
                  </a:lnTo>
                  <a:lnTo>
                    <a:pt x="266" y="251"/>
                  </a:lnTo>
                  <a:lnTo>
                    <a:pt x="272" y="302"/>
                  </a:lnTo>
                  <a:lnTo>
                    <a:pt x="275" y="357"/>
                  </a:lnTo>
                  <a:lnTo>
                    <a:pt x="277" y="409"/>
                  </a:lnTo>
                  <a:lnTo>
                    <a:pt x="259" y="409"/>
                  </a:lnTo>
                  <a:lnTo>
                    <a:pt x="243" y="411"/>
                  </a:lnTo>
                  <a:lnTo>
                    <a:pt x="225" y="412"/>
                  </a:lnTo>
                  <a:lnTo>
                    <a:pt x="209" y="414"/>
                  </a:lnTo>
                  <a:lnTo>
                    <a:pt x="192" y="414"/>
                  </a:lnTo>
                  <a:lnTo>
                    <a:pt x="174" y="416"/>
                  </a:lnTo>
                  <a:lnTo>
                    <a:pt x="158" y="417"/>
                  </a:lnTo>
                  <a:lnTo>
                    <a:pt x="140" y="419"/>
                  </a:lnTo>
                  <a:close/>
                </a:path>
              </a:pathLst>
            </a:custGeom>
            <a:solidFill>
              <a:srgbClr val="6633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23"/>
            <p:cNvSpPr>
              <a:spLocks/>
            </p:cNvSpPr>
            <p:nvPr/>
          </p:nvSpPr>
          <p:spPr bwMode="auto">
            <a:xfrm>
              <a:off x="1896" y="1743"/>
              <a:ext cx="322" cy="529"/>
            </a:xfrm>
            <a:custGeom>
              <a:avLst/>
              <a:gdLst>
                <a:gd name="T0" fmla="*/ 109 w 643"/>
                <a:gd name="T1" fmla="*/ 519 h 529"/>
                <a:gd name="T2" fmla="*/ 98 w 643"/>
                <a:gd name="T3" fmla="*/ 486 h 529"/>
                <a:gd name="T4" fmla="*/ 106 w 643"/>
                <a:gd name="T5" fmla="*/ 447 h 529"/>
                <a:gd name="T6" fmla="*/ 112 w 643"/>
                <a:gd name="T7" fmla="*/ 427 h 529"/>
                <a:gd name="T8" fmla="*/ 96 w 643"/>
                <a:gd name="T9" fmla="*/ 427 h 529"/>
                <a:gd name="T10" fmla="*/ 80 w 643"/>
                <a:gd name="T11" fmla="*/ 424 h 529"/>
                <a:gd name="T12" fmla="*/ 51 w 643"/>
                <a:gd name="T13" fmla="*/ 414 h 529"/>
                <a:gd name="T14" fmla="*/ 24 w 643"/>
                <a:gd name="T15" fmla="*/ 419 h 529"/>
                <a:gd name="T16" fmla="*/ 8 w 643"/>
                <a:gd name="T17" fmla="*/ 417 h 529"/>
                <a:gd name="T18" fmla="*/ 0 w 643"/>
                <a:gd name="T19" fmla="*/ 397 h 529"/>
                <a:gd name="T20" fmla="*/ 4 w 643"/>
                <a:gd name="T21" fmla="*/ 373 h 529"/>
                <a:gd name="T22" fmla="*/ 17 w 643"/>
                <a:gd name="T23" fmla="*/ 369 h 529"/>
                <a:gd name="T24" fmla="*/ 35 w 643"/>
                <a:gd name="T25" fmla="*/ 368 h 529"/>
                <a:gd name="T26" fmla="*/ 51 w 643"/>
                <a:gd name="T27" fmla="*/ 364 h 529"/>
                <a:gd name="T28" fmla="*/ 45 w 643"/>
                <a:gd name="T29" fmla="*/ 278 h 529"/>
                <a:gd name="T30" fmla="*/ 35 w 643"/>
                <a:gd name="T31" fmla="*/ 115 h 529"/>
                <a:gd name="T32" fmla="*/ 40 w 643"/>
                <a:gd name="T33" fmla="*/ 32 h 529"/>
                <a:gd name="T34" fmla="*/ 41 w 643"/>
                <a:gd name="T35" fmla="*/ 27 h 529"/>
                <a:gd name="T36" fmla="*/ 78 w 643"/>
                <a:gd name="T37" fmla="*/ 18 h 529"/>
                <a:gd name="T38" fmla="*/ 148 w 643"/>
                <a:gd name="T39" fmla="*/ 10 h 529"/>
                <a:gd name="T40" fmla="*/ 218 w 643"/>
                <a:gd name="T41" fmla="*/ 3 h 529"/>
                <a:gd name="T42" fmla="*/ 289 w 643"/>
                <a:gd name="T43" fmla="*/ 0 h 529"/>
                <a:gd name="T44" fmla="*/ 361 w 643"/>
                <a:gd name="T45" fmla="*/ 0 h 529"/>
                <a:gd name="T46" fmla="*/ 432 w 643"/>
                <a:gd name="T47" fmla="*/ 3 h 529"/>
                <a:gd name="T48" fmla="*/ 503 w 643"/>
                <a:gd name="T49" fmla="*/ 8 h 529"/>
                <a:gd name="T50" fmla="*/ 574 w 643"/>
                <a:gd name="T51" fmla="*/ 18 h 529"/>
                <a:gd name="T52" fmla="*/ 619 w 643"/>
                <a:gd name="T53" fmla="*/ 27 h 529"/>
                <a:gd name="T54" fmla="*/ 633 w 643"/>
                <a:gd name="T55" fmla="*/ 33 h 529"/>
                <a:gd name="T56" fmla="*/ 641 w 643"/>
                <a:gd name="T57" fmla="*/ 62 h 529"/>
                <a:gd name="T58" fmla="*/ 641 w 643"/>
                <a:gd name="T59" fmla="*/ 103 h 529"/>
                <a:gd name="T60" fmla="*/ 633 w 643"/>
                <a:gd name="T61" fmla="*/ 190 h 529"/>
                <a:gd name="T62" fmla="*/ 619 w 643"/>
                <a:gd name="T63" fmla="*/ 321 h 529"/>
                <a:gd name="T64" fmla="*/ 604 w 643"/>
                <a:gd name="T65" fmla="*/ 392 h 529"/>
                <a:gd name="T66" fmla="*/ 590 w 643"/>
                <a:gd name="T67" fmla="*/ 396 h 529"/>
                <a:gd name="T68" fmla="*/ 574 w 643"/>
                <a:gd name="T69" fmla="*/ 396 h 529"/>
                <a:gd name="T70" fmla="*/ 559 w 643"/>
                <a:gd name="T71" fmla="*/ 396 h 529"/>
                <a:gd name="T72" fmla="*/ 548 w 643"/>
                <a:gd name="T73" fmla="*/ 401 h 529"/>
                <a:gd name="T74" fmla="*/ 529 w 643"/>
                <a:gd name="T75" fmla="*/ 442 h 529"/>
                <a:gd name="T76" fmla="*/ 500 w 643"/>
                <a:gd name="T77" fmla="*/ 489 h 529"/>
                <a:gd name="T78" fmla="*/ 479 w 643"/>
                <a:gd name="T79" fmla="*/ 507 h 529"/>
                <a:gd name="T80" fmla="*/ 459 w 643"/>
                <a:gd name="T81" fmla="*/ 517 h 529"/>
                <a:gd name="T82" fmla="*/ 434 w 643"/>
                <a:gd name="T83" fmla="*/ 514 h 529"/>
                <a:gd name="T84" fmla="*/ 406 w 643"/>
                <a:gd name="T85" fmla="*/ 484 h 529"/>
                <a:gd name="T86" fmla="*/ 406 w 643"/>
                <a:gd name="T87" fmla="*/ 444 h 529"/>
                <a:gd name="T88" fmla="*/ 424 w 643"/>
                <a:gd name="T89" fmla="*/ 402 h 529"/>
                <a:gd name="T90" fmla="*/ 430 w 643"/>
                <a:gd name="T91" fmla="*/ 387 h 529"/>
                <a:gd name="T92" fmla="*/ 408 w 643"/>
                <a:gd name="T93" fmla="*/ 384 h 529"/>
                <a:gd name="T94" fmla="*/ 360 w 643"/>
                <a:gd name="T95" fmla="*/ 384 h 529"/>
                <a:gd name="T96" fmla="*/ 313 w 643"/>
                <a:gd name="T97" fmla="*/ 387 h 529"/>
                <a:gd name="T98" fmla="*/ 268 w 643"/>
                <a:gd name="T99" fmla="*/ 392 h 529"/>
                <a:gd name="T100" fmla="*/ 238 w 643"/>
                <a:gd name="T101" fmla="*/ 416 h 529"/>
                <a:gd name="T102" fmla="*/ 221 w 643"/>
                <a:gd name="T103" fmla="*/ 454 h 529"/>
                <a:gd name="T104" fmla="*/ 202 w 643"/>
                <a:gd name="T105" fmla="*/ 489 h 529"/>
                <a:gd name="T106" fmla="*/ 173 w 643"/>
                <a:gd name="T107" fmla="*/ 516 h 529"/>
                <a:gd name="T108" fmla="*/ 148 w 643"/>
                <a:gd name="T109" fmla="*/ 526 h 529"/>
                <a:gd name="T110" fmla="*/ 133 w 643"/>
                <a:gd name="T111" fmla="*/ 529 h 52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43"/>
                <a:gd name="T169" fmla="*/ 0 h 529"/>
                <a:gd name="T170" fmla="*/ 643 w 643"/>
                <a:gd name="T171" fmla="*/ 529 h 52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43" h="529">
                  <a:moveTo>
                    <a:pt x="125" y="529"/>
                  </a:moveTo>
                  <a:lnTo>
                    <a:pt x="109" y="519"/>
                  </a:lnTo>
                  <a:lnTo>
                    <a:pt x="101" y="502"/>
                  </a:lnTo>
                  <a:lnTo>
                    <a:pt x="98" y="486"/>
                  </a:lnTo>
                  <a:lnTo>
                    <a:pt x="98" y="467"/>
                  </a:lnTo>
                  <a:lnTo>
                    <a:pt x="106" y="447"/>
                  </a:lnTo>
                  <a:lnTo>
                    <a:pt x="111" y="436"/>
                  </a:lnTo>
                  <a:lnTo>
                    <a:pt x="112" y="427"/>
                  </a:lnTo>
                  <a:lnTo>
                    <a:pt x="114" y="422"/>
                  </a:lnTo>
                  <a:lnTo>
                    <a:pt x="96" y="427"/>
                  </a:lnTo>
                  <a:lnTo>
                    <a:pt x="86" y="427"/>
                  </a:lnTo>
                  <a:lnTo>
                    <a:pt x="80" y="424"/>
                  </a:lnTo>
                  <a:lnTo>
                    <a:pt x="70" y="411"/>
                  </a:lnTo>
                  <a:lnTo>
                    <a:pt x="51" y="414"/>
                  </a:lnTo>
                  <a:lnTo>
                    <a:pt x="35" y="417"/>
                  </a:lnTo>
                  <a:lnTo>
                    <a:pt x="24" y="419"/>
                  </a:lnTo>
                  <a:lnTo>
                    <a:pt x="14" y="419"/>
                  </a:lnTo>
                  <a:lnTo>
                    <a:pt x="8" y="417"/>
                  </a:lnTo>
                  <a:lnTo>
                    <a:pt x="3" y="409"/>
                  </a:lnTo>
                  <a:lnTo>
                    <a:pt x="0" y="397"/>
                  </a:lnTo>
                  <a:lnTo>
                    <a:pt x="0" y="378"/>
                  </a:lnTo>
                  <a:lnTo>
                    <a:pt x="4" y="373"/>
                  </a:lnTo>
                  <a:lnTo>
                    <a:pt x="9" y="371"/>
                  </a:lnTo>
                  <a:lnTo>
                    <a:pt x="17" y="369"/>
                  </a:lnTo>
                  <a:lnTo>
                    <a:pt x="25" y="369"/>
                  </a:lnTo>
                  <a:lnTo>
                    <a:pt x="35" y="368"/>
                  </a:lnTo>
                  <a:lnTo>
                    <a:pt x="43" y="368"/>
                  </a:lnTo>
                  <a:lnTo>
                    <a:pt x="51" y="364"/>
                  </a:lnTo>
                  <a:lnTo>
                    <a:pt x="58" y="361"/>
                  </a:lnTo>
                  <a:lnTo>
                    <a:pt x="45" y="278"/>
                  </a:lnTo>
                  <a:lnTo>
                    <a:pt x="38" y="196"/>
                  </a:lnTo>
                  <a:lnTo>
                    <a:pt x="35" y="115"/>
                  </a:lnTo>
                  <a:lnTo>
                    <a:pt x="38" y="35"/>
                  </a:lnTo>
                  <a:lnTo>
                    <a:pt x="40" y="32"/>
                  </a:lnTo>
                  <a:lnTo>
                    <a:pt x="41" y="30"/>
                  </a:lnTo>
                  <a:lnTo>
                    <a:pt x="41" y="27"/>
                  </a:lnTo>
                  <a:lnTo>
                    <a:pt x="43" y="25"/>
                  </a:lnTo>
                  <a:lnTo>
                    <a:pt x="78" y="18"/>
                  </a:lnTo>
                  <a:lnTo>
                    <a:pt x="112" y="13"/>
                  </a:lnTo>
                  <a:lnTo>
                    <a:pt x="148" y="10"/>
                  </a:lnTo>
                  <a:lnTo>
                    <a:pt x="183" y="7"/>
                  </a:lnTo>
                  <a:lnTo>
                    <a:pt x="218" y="3"/>
                  </a:lnTo>
                  <a:lnTo>
                    <a:pt x="254" y="2"/>
                  </a:lnTo>
                  <a:lnTo>
                    <a:pt x="289" y="0"/>
                  </a:lnTo>
                  <a:lnTo>
                    <a:pt x="326" y="0"/>
                  </a:lnTo>
                  <a:lnTo>
                    <a:pt x="361" y="0"/>
                  </a:lnTo>
                  <a:lnTo>
                    <a:pt x="397" y="2"/>
                  </a:lnTo>
                  <a:lnTo>
                    <a:pt x="432" y="3"/>
                  </a:lnTo>
                  <a:lnTo>
                    <a:pt x="467" y="5"/>
                  </a:lnTo>
                  <a:lnTo>
                    <a:pt x="503" y="8"/>
                  </a:lnTo>
                  <a:lnTo>
                    <a:pt x="538" y="13"/>
                  </a:lnTo>
                  <a:lnTo>
                    <a:pt x="574" y="18"/>
                  </a:lnTo>
                  <a:lnTo>
                    <a:pt x="609" y="23"/>
                  </a:lnTo>
                  <a:lnTo>
                    <a:pt x="619" y="27"/>
                  </a:lnTo>
                  <a:lnTo>
                    <a:pt x="627" y="28"/>
                  </a:lnTo>
                  <a:lnTo>
                    <a:pt x="633" y="33"/>
                  </a:lnTo>
                  <a:lnTo>
                    <a:pt x="643" y="40"/>
                  </a:lnTo>
                  <a:lnTo>
                    <a:pt x="641" y="62"/>
                  </a:lnTo>
                  <a:lnTo>
                    <a:pt x="641" y="81"/>
                  </a:lnTo>
                  <a:lnTo>
                    <a:pt x="641" y="103"/>
                  </a:lnTo>
                  <a:lnTo>
                    <a:pt x="641" y="125"/>
                  </a:lnTo>
                  <a:lnTo>
                    <a:pt x="633" y="190"/>
                  </a:lnTo>
                  <a:lnTo>
                    <a:pt x="625" y="254"/>
                  </a:lnTo>
                  <a:lnTo>
                    <a:pt x="619" y="321"/>
                  </a:lnTo>
                  <a:lnTo>
                    <a:pt x="612" y="389"/>
                  </a:lnTo>
                  <a:lnTo>
                    <a:pt x="604" y="392"/>
                  </a:lnTo>
                  <a:lnTo>
                    <a:pt x="598" y="394"/>
                  </a:lnTo>
                  <a:lnTo>
                    <a:pt x="590" y="396"/>
                  </a:lnTo>
                  <a:lnTo>
                    <a:pt x="582" y="396"/>
                  </a:lnTo>
                  <a:lnTo>
                    <a:pt x="574" y="396"/>
                  </a:lnTo>
                  <a:lnTo>
                    <a:pt x="566" y="396"/>
                  </a:lnTo>
                  <a:lnTo>
                    <a:pt x="559" y="396"/>
                  </a:lnTo>
                  <a:lnTo>
                    <a:pt x="553" y="396"/>
                  </a:lnTo>
                  <a:lnTo>
                    <a:pt x="548" y="401"/>
                  </a:lnTo>
                  <a:lnTo>
                    <a:pt x="541" y="417"/>
                  </a:lnTo>
                  <a:lnTo>
                    <a:pt x="529" y="442"/>
                  </a:lnTo>
                  <a:lnTo>
                    <a:pt x="511" y="476"/>
                  </a:lnTo>
                  <a:lnTo>
                    <a:pt x="500" y="489"/>
                  </a:lnTo>
                  <a:lnTo>
                    <a:pt x="488" y="499"/>
                  </a:lnTo>
                  <a:lnTo>
                    <a:pt x="479" y="507"/>
                  </a:lnTo>
                  <a:lnTo>
                    <a:pt x="469" y="514"/>
                  </a:lnTo>
                  <a:lnTo>
                    <a:pt x="459" y="517"/>
                  </a:lnTo>
                  <a:lnTo>
                    <a:pt x="447" y="517"/>
                  </a:lnTo>
                  <a:lnTo>
                    <a:pt x="434" y="514"/>
                  </a:lnTo>
                  <a:lnTo>
                    <a:pt x="419" y="507"/>
                  </a:lnTo>
                  <a:lnTo>
                    <a:pt x="406" y="484"/>
                  </a:lnTo>
                  <a:lnTo>
                    <a:pt x="403" y="464"/>
                  </a:lnTo>
                  <a:lnTo>
                    <a:pt x="406" y="444"/>
                  </a:lnTo>
                  <a:lnTo>
                    <a:pt x="414" y="419"/>
                  </a:lnTo>
                  <a:lnTo>
                    <a:pt x="424" y="402"/>
                  </a:lnTo>
                  <a:lnTo>
                    <a:pt x="429" y="392"/>
                  </a:lnTo>
                  <a:lnTo>
                    <a:pt x="430" y="387"/>
                  </a:lnTo>
                  <a:lnTo>
                    <a:pt x="430" y="384"/>
                  </a:lnTo>
                  <a:lnTo>
                    <a:pt x="408" y="384"/>
                  </a:lnTo>
                  <a:lnTo>
                    <a:pt x="384" y="384"/>
                  </a:lnTo>
                  <a:lnTo>
                    <a:pt x="360" y="384"/>
                  </a:lnTo>
                  <a:lnTo>
                    <a:pt x="337" y="386"/>
                  </a:lnTo>
                  <a:lnTo>
                    <a:pt x="313" y="387"/>
                  </a:lnTo>
                  <a:lnTo>
                    <a:pt x="291" y="389"/>
                  </a:lnTo>
                  <a:lnTo>
                    <a:pt x="268" y="392"/>
                  </a:lnTo>
                  <a:lnTo>
                    <a:pt x="246" y="396"/>
                  </a:lnTo>
                  <a:lnTo>
                    <a:pt x="238" y="416"/>
                  </a:lnTo>
                  <a:lnTo>
                    <a:pt x="230" y="436"/>
                  </a:lnTo>
                  <a:lnTo>
                    <a:pt x="221" y="454"/>
                  </a:lnTo>
                  <a:lnTo>
                    <a:pt x="212" y="472"/>
                  </a:lnTo>
                  <a:lnTo>
                    <a:pt x="202" y="489"/>
                  </a:lnTo>
                  <a:lnTo>
                    <a:pt x="189" y="504"/>
                  </a:lnTo>
                  <a:lnTo>
                    <a:pt x="173" y="516"/>
                  </a:lnTo>
                  <a:lnTo>
                    <a:pt x="154" y="526"/>
                  </a:lnTo>
                  <a:lnTo>
                    <a:pt x="148" y="526"/>
                  </a:lnTo>
                  <a:lnTo>
                    <a:pt x="141" y="527"/>
                  </a:lnTo>
                  <a:lnTo>
                    <a:pt x="133" y="529"/>
                  </a:lnTo>
                  <a:lnTo>
                    <a:pt x="125" y="5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4"/>
            <p:cNvSpPr>
              <a:spLocks/>
            </p:cNvSpPr>
            <p:nvPr/>
          </p:nvSpPr>
          <p:spPr bwMode="auto">
            <a:xfrm>
              <a:off x="2691" y="2014"/>
              <a:ext cx="49" cy="253"/>
            </a:xfrm>
            <a:custGeom>
              <a:avLst/>
              <a:gdLst>
                <a:gd name="T0" fmla="*/ 25 w 98"/>
                <a:gd name="T1" fmla="*/ 248 h 253"/>
                <a:gd name="T2" fmla="*/ 46 w 98"/>
                <a:gd name="T3" fmla="*/ 241 h 253"/>
                <a:gd name="T4" fmla="*/ 53 w 98"/>
                <a:gd name="T5" fmla="*/ 240 h 253"/>
                <a:gd name="T6" fmla="*/ 29 w 98"/>
                <a:gd name="T7" fmla="*/ 236 h 253"/>
                <a:gd name="T8" fmla="*/ 22 w 98"/>
                <a:gd name="T9" fmla="*/ 230 h 253"/>
                <a:gd name="T10" fmla="*/ 54 w 98"/>
                <a:gd name="T11" fmla="*/ 223 h 253"/>
                <a:gd name="T12" fmla="*/ 33 w 98"/>
                <a:gd name="T13" fmla="*/ 220 h 253"/>
                <a:gd name="T14" fmla="*/ 22 w 98"/>
                <a:gd name="T15" fmla="*/ 211 h 253"/>
                <a:gd name="T16" fmla="*/ 53 w 98"/>
                <a:gd name="T17" fmla="*/ 203 h 253"/>
                <a:gd name="T18" fmla="*/ 29 w 98"/>
                <a:gd name="T19" fmla="*/ 201 h 253"/>
                <a:gd name="T20" fmla="*/ 20 w 98"/>
                <a:gd name="T21" fmla="*/ 193 h 253"/>
                <a:gd name="T22" fmla="*/ 46 w 98"/>
                <a:gd name="T23" fmla="*/ 186 h 253"/>
                <a:gd name="T24" fmla="*/ 54 w 98"/>
                <a:gd name="T25" fmla="*/ 180 h 253"/>
                <a:gd name="T26" fmla="*/ 27 w 98"/>
                <a:gd name="T27" fmla="*/ 180 h 253"/>
                <a:gd name="T28" fmla="*/ 17 w 98"/>
                <a:gd name="T29" fmla="*/ 173 h 253"/>
                <a:gd name="T30" fmla="*/ 41 w 98"/>
                <a:gd name="T31" fmla="*/ 168 h 253"/>
                <a:gd name="T32" fmla="*/ 51 w 98"/>
                <a:gd name="T33" fmla="*/ 163 h 253"/>
                <a:gd name="T34" fmla="*/ 24 w 98"/>
                <a:gd name="T35" fmla="*/ 161 h 253"/>
                <a:gd name="T36" fmla="*/ 16 w 98"/>
                <a:gd name="T37" fmla="*/ 153 h 253"/>
                <a:gd name="T38" fmla="*/ 43 w 98"/>
                <a:gd name="T39" fmla="*/ 148 h 253"/>
                <a:gd name="T40" fmla="*/ 49 w 98"/>
                <a:gd name="T41" fmla="*/ 145 h 253"/>
                <a:gd name="T42" fmla="*/ 24 w 98"/>
                <a:gd name="T43" fmla="*/ 145 h 253"/>
                <a:gd name="T44" fmla="*/ 16 w 98"/>
                <a:gd name="T45" fmla="*/ 135 h 253"/>
                <a:gd name="T46" fmla="*/ 45 w 98"/>
                <a:gd name="T47" fmla="*/ 130 h 253"/>
                <a:gd name="T48" fmla="*/ 54 w 98"/>
                <a:gd name="T49" fmla="*/ 125 h 253"/>
                <a:gd name="T50" fmla="*/ 25 w 98"/>
                <a:gd name="T51" fmla="*/ 125 h 253"/>
                <a:gd name="T52" fmla="*/ 16 w 98"/>
                <a:gd name="T53" fmla="*/ 115 h 253"/>
                <a:gd name="T54" fmla="*/ 46 w 98"/>
                <a:gd name="T55" fmla="*/ 107 h 253"/>
                <a:gd name="T56" fmla="*/ 54 w 98"/>
                <a:gd name="T57" fmla="*/ 102 h 253"/>
                <a:gd name="T58" fmla="*/ 33 w 98"/>
                <a:gd name="T59" fmla="*/ 102 h 253"/>
                <a:gd name="T60" fmla="*/ 11 w 98"/>
                <a:gd name="T61" fmla="*/ 93 h 253"/>
                <a:gd name="T62" fmla="*/ 29 w 98"/>
                <a:gd name="T63" fmla="*/ 90 h 253"/>
                <a:gd name="T64" fmla="*/ 54 w 98"/>
                <a:gd name="T65" fmla="*/ 85 h 253"/>
                <a:gd name="T66" fmla="*/ 41 w 98"/>
                <a:gd name="T67" fmla="*/ 82 h 253"/>
                <a:gd name="T68" fmla="*/ 16 w 98"/>
                <a:gd name="T69" fmla="*/ 82 h 253"/>
                <a:gd name="T70" fmla="*/ 11 w 98"/>
                <a:gd name="T71" fmla="*/ 73 h 253"/>
                <a:gd name="T72" fmla="*/ 40 w 98"/>
                <a:gd name="T73" fmla="*/ 68 h 253"/>
                <a:gd name="T74" fmla="*/ 49 w 98"/>
                <a:gd name="T75" fmla="*/ 63 h 253"/>
                <a:gd name="T76" fmla="*/ 17 w 98"/>
                <a:gd name="T77" fmla="*/ 62 h 253"/>
                <a:gd name="T78" fmla="*/ 6 w 98"/>
                <a:gd name="T79" fmla="*/ 55 h 253"/>
                <a:gd name="T80" fmla="*/ 38 w 98"/>
                <a:gd name="T81" fmla="*/ 47 h 253"/>
                <a:gd name="T82" fmla="*/ 49 w 98"/>
                <a:gd name="T83" fmla="*/ 43 h 253"/>
                <a:gd name="T84" fmla="*/ 38 w 98"/>
                <a:gd name="T85" fmla="*/ 40 h 253"/>
                <a:gd name="T86" fmla="*/ 12 w 98"/>
                <a:gd name="T87" fmla="*/ 43 h 253"/>
                <a:gd name="T88" fmla="*/ 1 w 98"/>
                <a:gd name="T89" fmla="*/ 37 h 253"/>
                <a:gd name="T90" fmla="*/ 22 w 98"/>
                <a:gd name="T91" fmla="*/ 32 h 253"/>
                <a:gd name="T92" fmla="*/ 48 w 98"/>
                <a:gd name="T93" fmla="*/ 28 h 253"/>
                <a:gd name="T94" fmla="*/ 54 w 98"/>
                <a:gd name="T95" fmla="*/ 25 h 253"/>
                <a:gd name="T96" fmla="*/ 33 w 98"/>
                <a:gd name="T97" fmla="*/ 25 h 253"/>
                <a:gd name="T98" fmla="*/ 6 w 98"/>
                <a:gd name="T99" fmla="*/ 27 h 253"/>
                <a:gd name="T100" fmla="*/ 0 w 98"/>
                <a:gd name="T101" fmla="*/ 15 h 253"/>
                <a:gd name="T102" fmla="*/ 37 w 98"/>
                <a:gd name="T103" fmla="*/ 7 h 253"/>
                <a:gd name="T104" fmla="*/ 85 w 98"/>
                <a:gd name="T105" fmla="*/ 0 h 253"/>
                <a:gd name="T106" fmla="*/ 88 w 98"/>
                <a:gd name="T107" fmla="*/ 185 h 253"/>
                <a:gd name="T108" fmla="*/ 62 w 98"/>
                <a:gd name="T109" fmla="*/ 248 h 253"/>
                <a:gd name="T110" fmla="*/ 33 w 98"/>
                <a:gd name="T111" fmla="*/ 251 h 2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8"/>
                <a:gd name="T169" fmla="*/ 0 h 253"/>
                <a:gd name="T170" fmla="*/ 98 w 98"/>
                <a:gd name="T171" fmla="*/ 253 h 25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8" h="253">
                  <a:moveTo>
                    <a:pt x="25" y="253"/>
                  </a:moveTo>
                  <a:lnTo>
                    <a:pt x="25" y="250"/>
                  </a:lnTo>
                  <a:lnTo>
                    <a:pt x="25" y="248"/>
                  </a:lnTo>
                  <a:lnTo>
                    <a:pt x="25" y="246"/>
                  </a:lnTo>
                  <a:lnTo>
                    <a:pt x="32" y="245"/>
                  </a:lnTo>
                  <a:lnTo>
                    <a:pt x="38" y="243"/>
                  </a:lnTo>
                  <a:lnTo>
                    <a:pt x="46" y="241"/>
                  </a:lnTo>
                  <a:lnTo>
                    <a:pt x="53" y="241"/>
                  </a:lnTo>
                  <a:lnTo>
                    <a:pt x="53" y="240"/>
                  </a:lnTo>
                  <a:lnTo>
                    <a:pt x="53" y="236"/>
                  </a:lnTo>
                  <a:lnTo>
                    <a:pt x="41" y="236"/>
                  </a:lnTo>
                  <a:lnTo>
                    <a:pt x="35" y="236"/>
                  </a:lnTo>
                  <a:lnTo>
                    <a:pt x="29" y="236"/>
                  </a:lnTo>
                  <a:lnTo>
                    <a:pt x="22" y="236"/>
                  </a:lnTo>
                  <a:lnTo>
                    <a:pt x="22" y="233"/>
                  </a:lnTo>
                  <a:lnTo>
                    <a:pt x="22" y="231"/>
                  </a:lnTo>
                  <a:lnTo>
                    <a:pt x="22" y="230"/>
                  </a:lnTo>
                  <a:lnTo>
                    <a:pt x="22" y="226"/>
                  </a:lnTo>
                  <a:lnTo>
                    <a:pt x="32" y="226"/>
                  </a:lnTo>
                  <a:lnTo>
                    <a:pt x="43" y="225"/>
                  </a:lnTo>
                  <a:lnTo>
                    <a:pt x="54" y="223"/>
                  </a:lnTo>
                  <a:lnTo>
                    <a:pt x="64" y="220"/>
                  </a:lnTo>
                  <a:lnTo>
                    <a:pt x="53" y="220"/>
                  </a:lnTo>
                  <a:lnTo>
                    <a:pt x="43" y="220"/>
                  </a:lnTo>
                  <a:lnTo>
                    <a:pt x="33" y="220"/>
                  </a:lnTo>
                  <a:lnTo>
                    <a:pt x="22" y="220"/>
                  </a:lnTo>
                  <a:lnTo>
                    <a:pt x="22" y="216"/>
                  </a:lnTo>
                  <a:lnTo>
                    <a:pt x="22" y="213"/>
                  </a:lnTo>
                  <a:lnTo>
                    <a:pt x="22" y="211"/>
                  </a:lnTo>
                  <a:lnTo>
                    <a:pt x="22" y="208"/>
                  </a:lnTo>
                  <a:lnTo>
                    <a:pt x="40" y="205"/>
                  </a:lnTo>
                  <a:lnTo>
                    <a:pt x="49" y="203"/>
                  </a:lnTo>
                  <a:lnTo>
                    <a:pt x="53" y="203"/>
                  </a:lnTo>
                  <a:lnTo>
                    <a:pt x="53" y="201"/>
                  </a:lnTo>
                  <a:lnTo>
                    <a:pt x="45" y="201"/>
                  </a:lnTo>
                  <a:lnTo>
                    <a:pt x="37" y="201"/>
                  </a:lnTo>
                  <a:lnTo>
                    <a:pt x="29" y="201"/>
                  </a:lnTo>
                  <a:lnTo>
                    <a:pt x="20" y="201"/>
                  </a:lnTo>
                  <a:lnTo>
                    <a:pt x="20" y="198"/>
                  </a:lnTo>
                  <a:lnTo>
                    <a:pt x="20" y="195"/>
                  </a:lnTo>
                  <a:lnTo>
                    <a:pt x="20" y="193"/>
                  </a:lnTo>
                  <a:lnTo>
                    <a:pt x="20" y="190"/>
                  </a:lnTo>
                  <a:lnTo>
                    <a:pt x="29" y="188"/>
                  </a:lnTo>
                  <a:lnTo>
                    <a:pt x="38" y="186"/>
                  </a:lnTo>
                  <a:lnTo>
                    <a:pt x="46" y="186"/>
                  </a:lnTo>
                  <a:lnTo>
                    <a:pt x="54" y="185"/>
                  </a:lnTo>
                  <a:lnTo>
                    <a:pt x="54" y="183"/>
                  </a:lnTo>
                  <a:lnTo>
                    <a:pt x="54" y="181"/>
                  </a:lnTo>
                  <a:lnTo>
                    <a:pt x="54" y="180"/>
                  </a:lnTo>
                  <a:lnTo>
                    <a:pt x="46" y="180"/>
                  </a:lnTo>
                  <a:lnTo>
                    <a:pt x="37" y="180"/>
                  </a:lnTo>
                  <a:lnTo>
                    <a:pt x="27" y="180"/>
                  </a:lnTo>
                  <a:lnTo>
                    <a:pt x="17" y="180"/>
                  </a:lnTo>
                  <a:lnTo>
                    <a:pt x="17" y="178"/>
                  </a:lnTo>
                  <a:lnTo>
                    <a:pt x="17" y="175"/>
                  </a:lnTo>
                  <a:lnTo>
                    <a:pt x="17" y="173"/>
                  </a:lnTo>
                  <a:lnTo>
                    <a:pt x="16" y="170"/>
                  </a:lnTo>
                  <a:lnTo>
                    <a:pt x="24" y="170"/>
                  </a:lnTo>
                  <a:lnTo>
                    <a:pt x="33" y="168"/>
                  </a:lnTo>
                  <a:lnTo>
                    <a:pt x="41" y="168"/>
                  </a:lnTo>
                  <a:lnTo>
                    <a:pt x="49" y="168"/>
                  </a:lnTo>
                  <a:lnTo>
                    <a:pt x="49" y="166"/>
                  </a:lnTo>
                  <a:lnTo>
                    <a:pt x="49" y="165"/>
                  </a:lnTo>
                  <a:lnTo>
                    <a:pt x="51" y="163"/>
                  </a:lnTo>
                  <a:lnTo>
                    <a:pt x="53" y="163"/>
                  </a:lnTo>
                  <a:lnTo>
                    <a:pt x="43" y="163"/>
                  </a:lnTo>
                  <a:lnTo>
                    <a:pt x="33" y="163"/>
                  </a:lnTo>
                  <a:lnTo>
                    <a:pt x="24" y="161"/>
                  </a:lnTo>
                  <a:lnTo>
                    <a:pt x="16" y="160"/>
                  </a:lnTo>
                  <a:lnTo>
                    <a:pt x="16" y="158"/>
                  </a:lnTo>
                  <a:lnTo>
                    <a:pt x="16" y="155"/>
                  </a:lnTo>
                  <a:lnTo>
                    <a:pt x="16" y="153"/>
                  </a:lnTo>
                  <a:lnTo>
                    <a:pt x="16" y="151"/>
                  </a:lnTo>
                  <a:lnTo>
                    <a:pt x="30" y="150"/>
                  </a:lnTo>
                  <a:lnTo>
                    <a:pt x="38" y="148"/>
                  </a:lnTo>
                  <a:lnTo>
                    <a:pt x="43" y="148"/>
                  </a:lnTo>
                  <a:lnTo>
                    <a:pt x="49" y="146"/>
                  </a:lnTo>
                  <a:lnTo>
                    <a:pt x="49" y="145"/>
                  </a:lnTo>
                  <a:lnTo>
                    <a:pt x="41" y="145"/>
                  </a:lnTo>
                  <a:lnTo>
                    <a:pt x="33" y="145"/>
                  </a:lnTo>
                  <a:lnTo>
                    <a:pt x="24" y="145"/>
                  </a:lnTo>
                  <a:lnTo>
                    <a:pt x="16" y="145"/>
                  </a:lnTo>
                  <a:lnTo>
                    <a:pt x="16" y="141"/>
                  </a:lnTo>
                  <a:lnTo>
                    <a:pt x="16" y="138"/>
                  </a:lnTo>
                  <a:lnTo>
                    <a:pt x="16" y="135"/>
                  </a:lnTo>
                  <a:lnTo>
                    <a:pt x="16" y="131"/>
                  </a:lnTo>
                  <a:lnTo>
                    <a:pt x="25" y="130"/>
                  </a:lnTo>
                  <a:lnTo>
                    <a:pt x="35" y="130"/>
                  </a:lnTo>
                  <a:lnTo>
                    <a:pt x="45" y="130"/>
                  </a:lnTo>
                  <a:lnTo>
                    <a:pt x="54" y="128"/>
                  </a:lnTo>
                  <a:lnTo>
                    <a:pt x="54" y="126"/>
                  </a:lnTo>
                  <a:lnTo>
                    <a:pt x="54" y="125"/>
                  </a:lnTo>
                  <a:lnTo>
                    <a:pt x="45" y="125"/>
                  </a:lnTo>
                  <a:lnTo>
                    <a:pt x="35" y="125"/>
                  </a:lnTo>
                  <a:lnTo>
                    <a:pt x="25" y="125"/>
                  </a:lnTo>
                  <a:lnTo>
                    <a:pt x="16" y="125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5"/>
                  </a:lnTo>
                  <a:lnTo>
                    <a:pt x="16" y="112"/>
                  </a:lnTo>
                  <a:lnTo>
                    <a:pt x="25" y="110"/>
                  </a:lnTo>
                  <a:lnTo>
                    <a:pt x="35" y="108"/>
                  </a:lnTo>
                  <a:lnTo>
                    <a:pt x="46" y="107"/>
                  </a:lnTo>
                  <a:lnTo>
                    <a:pt x="56" y="107"/>
                  </a:lnTo>
                  <a:lnTo>
                    <a:pt x="54" y="103"/>
                  </a:lnTo>
                  <a:lnTo>
                    <a:pt x="54" y="102"/>
                  </a:lnTo>
                  <a:lnTo>
                    <a:pt x="51" y="102"/>
                  </a:lnTo>
                  <a:lnTo>
                    <a:pt x="45" y="102"/>
                  </a:lnTo>
                  <a:lnTo>
                    <a:pt x="33" y="102"/>
                  </a:lnTo>
                  <a:lnTo>
                    <a:pt x="11" y="102"/>
                  </a:lnTo>
                  <a:lnTo>
                    <a:pt x="11" y="98"/>
                  </a:lnTo>
                  <a:lnTo>
                    <a:pt x="11" y="97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6" y="92"/>
                  </a:lnTo>
                  <a:lnTo>
                    <a:pt x="22" y="90"/>
                  </a:lnTo>
                  <a:lnTo>
                    <a:pt x="29" y="90"/>
                  </a:lnTo>
                  <a:lnTo>
                    <a:pt x="35" y="90"/>
                  </a:lnTo>
                  <a:lnTo>
                    <a:pt x="41" y="88"/>
                  </a:lnTo>
                  <a:lnTo>
                    <a:pt x="48" y="87"/>
                  </a:lnTo>
                  <a:lnTo>
                    <a:pt x="54" y="85"/>
                  </a:lnTo>
                  <a:lnTo>
                    <a:pt x="59" y="83"/>
                  </a:lnTo>
                  <a:lnTo>
                    <a:pt x="54" y="82"/>
                  </a:lnTo>
                  <a:lnTo>
                    <a:pt x="48" y="82"/>
                  </a:lnTo>
                  <a:lnTo>
                    <a:pt x="41" y="82"/>
                  </a:lnTo>
                  <a:lnTo>
                    <a:pt x="35" y="82"/>
                  </a:lnTo>
                  <a:lnTo>
                    <a:pt x="29" y="82"/>
                  </a:lnTo>
                  <a:lnTo>
                    <a:pt x="22" y="82"/>
                  </a:lnTo>
                  <a:lnTo>
                    <a:pt x="16" y="82"/>
                  </a:lnTo>
                  <a:lnTo>
                    <a:pt x="11" y="80"/>
                  </a:lnTo>
                  <a:lnTo>
                    <a:pt x="11" y="78"/>
                  </a:lnTo>
                  <a:lnTo>
                    <a:pt x="11" y="77"/>
                  </a:lnTo>
                  <a:lnTo>
                    <a:pt x="11" y="73"/>
                  </a:lnTo>
                  <a:lnTo>
                    <a:pt x="20" y="72"/>
                  </a:lnTo>
                  <a:lnTo>
                    <a:pt x="30" y="70"/>
                  </a:lnTo>
                  <a:lnTo>
                    <a:pt x="40" y="68"/>
                  </a:lnTo>
                  <a:lnTo>
                    <a:pt x="49" y="67"/>
                  </a:lnTo>
                  <a:lnTo>
                    <a:pt x="49" y="65"/>
                  </a:lnTo>
                  <a:lnTo>
                    <a:pt x="49" y="63"/>
                  </a:lnTo>
                  <a:lnTo>
                    <a:pt x="49" y="62"/>
                  </a:lnTo>
                  <a:lnTo>
                    <a:pt x="38" y="62"/>
                  </a:lnTo>
                  <a:lnTo>
                    <a:pt x="27" y="62"/>
                  </a:lnTo>
                  <a:lnTo>
                    <a:pt x="17" y="62"/>
                  </a:lnTo>
                  <a:lnTo>
                    <a:pt x="6" y="63"/>
                  </a:lnTo>
                  <a:lnTo>
                    <a:pt x="6" y="60"/>
                  </a:lnTo>
                  <a:lnTo>
                    <a:pt x="6" y="57"/>
                  </a:lnTo>
                  <a:lnTo>
                    <a:pt x="6" y="55"/>
                  </a:lnTo>
                  <a:lnTo>
                    <a:pt x="6" y="52"/>
                  </a:lnTo>
                  <a:lnTo>
                    <a:pt x="17" y="52"/>
                  </a:lnTo>
                  <a:lnTo>
                    <a:pt x="27" y="48"/>
                  </a:lnTo>
                  <a:lnTo>
                    <a:pt x="38" y="47"/>
                  </a:lnTo>
                  <a:lnTo>
                    <a:pt x="49" y="47"/>
                  </a:lnTo>
                  <a:lnTo>
                    <a:pt x="49" y="45"/>
                  </a:lnTo>
                  <a:lnTo>
                    <a:pt x="49" y="43"/>
                  </a:lnTo>
                  <a:lnTo>
                    <a:pt x="49" y="42"/>
                  </a:lnTo>
                  <a:lnTo>
                    <a:pt x="45" y="42"/>
                  </a:lnTo>
                  <a:lnTo>
                    <a:pt x="41" y="40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9" y="42"/>
                  </a:lnTo>
                  <a:lnTo>
                    <a:pt x="22" y="42"/>
                  </a:lnTo>
                  <a:lnTo>
                    <a:pt x="12" y="43"/>
                  </a:lnTo>
                  <a:lnTo>
                    <a:pt x="1" y="45"/>
                  </a:lnTo>
                  <a:lnTo>
                    <a:pt x="1" y="42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3"/>
                  </a:lnTo>
                  <a:lnTo>
                    <a:pt x="8" y="33"/>
                  </a:lnTo>
                  <a:lnTo>
                    <a:pt x="16" y="33"/>
                  </a:lnTo>
                  <a:lnTo>
                    <a:pt x="22" y="32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1" y="28"/>
                  </a:lnTo>
                  <a:lnTo>
                    <a:pt x="48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5"/>
                  </a:lnTo>
                  <a:lnTo>
                    <a:pt x="54" y="23"/>
                  </a:lnTo>
                  <a:lnTo>
                    <a:pt x="48" y="23"/>
                  </a:lnTo>
                  <a:lnTo>
                    <a:pt x="41" y="23"/>
                  </a:lnTo>
                  <a:lnTo>
                    <a:pt x="33" y="25"/>
                  </a:lnTo>
                  <a:lnTo>
                    <a:pt x="27" y="25"/>
                  </a:lnTo>
                  <a:lnTo>
                    <a:pt x="20" y="25"/>
                  </a:lnTo>
                  <a:lnTo>
                    <a:pt x="12" y="27"/>
                  </a:lnTo>
                  <a:lnTo>
                    <a:pt x="6" y="27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2" y="10"/>
                  </a:lnTo>
                  <a:lnTo>
                    <a:pt x="24" y="8"/>
                  </a:lnTo>
                  <a:lnTo>
                    <a:pt x="37" y="7"/>
                  </a:lnTo>
                  <a:lnTo>
                    <a:pt x="49" y="5"/>
                  </a:lnTo>
                  <a:lnTo>
                    <a:pt x="61" y="3"/>
                  </a:lnTo>
                  <a:lnTo>
                    <a:pt x="74" y="2"/>
                  </a:lnTo>
                  <a:lnTo>
                    <a:pt x="85" y="0"/>
                  </a:lnTo>
                  <a:lnTo>
                    <a:pt x="98" y="0"/>
                  </a:lnTo>
                  <a:lnTo>
                    <a:pt x="94" y="60"/>
                  </a:lnTo>
                  <a:lnTo>
                    <a:pt x="90" y="121"/>
                  </a:lnTo>
                  <a:lnTo>
                    <a:pt x="88" y="185"/>
                  </a:lnTo>
                  <a:lnTo>
                    <a:pt x="86" y="248"/>
                  </a:lnTo>
                  <a:lnTo>
                    <a:pt x="78" y="248"/>
                  </a:lnTo>
                  <a:lnTo>
                    <a:pt x="70" y="248"/>
                  </a:lnTo>
                  <a:lnTo>
                    <a:pt x="62" y="248"/>
                  </a:lnTo>
                  <a:lnTo>
                    <a:pt x="56" y="250"/>
                  </a:lnTo>
                  <a:lnTo>
                    <a:pt x="48" y="250"/>
                  </a:lnTo>
                  <a:lnTo>
                    <a:pt x="40" y="251"/>
                  </a:lnTo>
                  <a:lnTo>
                    <a:pt x="33" y="251"/>
                  </a:lnTo>
                  <a:lnTo>
                    <a:pt x="25" y="253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5"/>
            <p:cNvSpPr>
              <a:spLocks/>
            </p:cNvSpPr>
            <p:nvPr/>
          </p:nvSpPr>
          <p:spPr bwMode="auto">
            <a:xfrm>
              <a:off x="1951" y="2139"/>
              <a:ext cx="62" cy="123"/>
            </a:xfrm>
            <a:custGeom>
              <a:avLst/>
              <a:gdLst>
                <a:gd name="T0" fmla="*/ 18 w 124"/>
                <a:gd name="T1" fmla="*/ 123 h 123"/>
                <a:gd name="T2" fmla="*/ 6 w 124"/>
                <a:gd name="T3" fmla="*/ 116 h 123"/>
                <a:gd name="T4" fmla="*/ 2 w 124"/>
                <a:gd name="T5" fmla="*/ 103 h 123"/>
                <a:gd name="T6" fmla="*/ 0 w 124"/>
                <a:gd name="T7" fmla="*/ 88 h 123"/>
                <a:gd name="T8" fmla="*/ 2 w 124"/>
                <a:gd name="T9" fmla="*/ 71 h 123"/>
                <a:gd name="T10" fmla="*/ 6 w 124"/>
                <a:gd name="T11" fmla="*/ 55 h 123"/>
                <a:gd name="T12" fmla="*/ 13 w 124"/>
                <a:gd name="T13" fmla="*/ 40 h 123"/>
                <a:gd name="T14" fmla="*/ 22 w 124"/>
                <a:gd name="T15" fmla="*/ 26 h 123"/>
                <a:gd name="T16" fmla="*/ 32 w 124"/>
                <a:gd name="T17" fmla="*/ 20 h 123"/>
                <a:gd name="T18" fmla="*/ 35 w 124"/>
                <a:gd name="T19" fmla="*/ 20 h 123"/>
                <a:gd name="T20" fmla="*/ 37 w 124"/>
                <a:gd name="T21" fmla="*/ 20 h 123"/>
                <a:gd name="T22" fmla="*/ 40 w 124"/>
                <a:gd name="T23" fmla="*/ 20 h 123"/>
                <a:gd name="T24" fmla="*/ 42 w 124"/>
                <a:gd name="T25" fmla="*/ 20 h 123"/>
                <a:gd name="T26" fmla="*/ 39 w 124"/>
                <a:gd name="T27" fmla="*/ 36 h 123"/>
                <a:gd name="T28" fmla="*/ 37 w 124"/>
                <a:gd name="T29" fmla="*/ 53 h 123"/>
                <a:gd name="T30" fmla="*/ 45 w 124"/>
                <a:gd name="T31" fmla="*/ 61 h 123"/>
                <a:gd name="T32" fmla="*/ 64 w 124"/>
                <a:gd name="T33" fmla="*/ 55 h 123"/>
                <a:gd name="T34" fmla="*/ 72 w 124"/>
                <a:gd name="T35" fmla="*/ 43 h 123"/>
                <a:gd name="T36" fmla="*/ 77 w 124"/>
                <a:gd name="T37" fmla="*/ 31 h 123"/>
                <a:gd name="T38" fmla="*/ 82 w 124"/>
                <a:gd name="T39" fmla="*/ 21 h 123"/>
                <a:gd name="T40" fmla="*/ 85 w 124"/>
                <a:gd name="T41" fmla="*/ 10 h 123"/>
                <a:gd name="T42" fmla="*/ 95 w 124"/>
                <a:gd name="T43" fmla="*/ 6 h 123"/>
                <a:gd name="T44" fmla="*/ 104 w 124"/>
                <a:gd name="T45" fmla="*/ 5 h 123"/>
                <a:gd name="T46" fmla="*/ 114 w 124"/>
                <a:gd name="T47" fmla="*/ 3 h 123"/>
                <a:gd name="T48" fmla="*/ 124 w 124"/>
                <a:gd name="T49" fmla="*/ 0 h 123"/>
                <a:gd name="T50" fmla="*/ 117 w 124"/>
                <a:gd name="T51" fmla="*/ 23 h 123"/>
                <a:gd name="T52" fmla="*/ 104 w 124"/>
                <a:gd name="T53" fmla="*/ 50 h 123"/>
                <a:gd name="T54" fmla="*/ 90 w 124"/>
                <a:gd name="T55" fmla="*/ 76 h 123"/>
                <a:gd name="T56" fmla="*/ 77 w 124"/>
                <a:gd name="T57" fmla="*/ 100 h 123"/>
                <a:gd name="T58" fmla="*/ 69 w 124"/>
                <a:gd name="T59" fmla="*/ 106 h 123"/>
                <a:gd name="T60" fmla="*/ 63 w 124"/>
                <a:gd name="T61" fmla="*/ 113 h 123"/>
                <a:gd name="T62" fmla="*/ 56 w 124"/>
                <a:gd name="T63" fmla="*/ 116 h 123"/>
                <a:gd name="T64" fmla="*/ 50 w 124"/>
                <a:gd name="T65" fmla="*/ 120 h 123"/>
                <a:gd name="T66" fmla="*/ 42 w 124"/>
                <a:gd name="T67" fmla="*/ 121 h 123"/>
                <a:gd name="T68" fmla="*/ 35 w 124"/>
                <a:gd name="T69" fmla="*/ 123 h 123"/>
                <a:gd name="T70" fmla="*/ 27 w 124"/>
                <a:gd name="T71" fmla="*/ 123 h 123"/>
                <a:gd name="T72" fmla="*/ 18 w 124"/>
                <a:gd name="T73" fmla="*/ 123 h 1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4"/>
                <a:gd name="T112" fmla="*/ 0 h 123"/>
                <a:gd name="T113" fmla="*/ 124 w 124"/>
                <a:gd name="T114" fmla="*/ 123 h 1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4" h="123">
                  <a:moveTo>
                    <a:pt x="18" y="123"/>
                  </a:moveTo>
                  <a:lnTo>
                    <a:pt x="6" y="116"/>
                  </a:lnTo>
                  <a:lnTo>
                    <a:pt x="2" y="103"/>
                  </a:lnTo>
                  <a:lnTo>
                    <a:pt x="0" y="88"/>
                  </a:lnTo>
                  <a:lnTo>
                    <a:pt x="2" y="71"/>
                  </a:lnTo>
                  <a:lnTo>
                    <a:pt x="6" y="55"/>
                  </a:lnTo>
                  <a:lnTo>
                    <a:pt x="13" y="40"/>
                  </a:lnTo>
                  <a:lnTo>
                    <a:pt x="22" y="26"/>
                  </a:lnTo>
                  <a:lnTo>
                    <a:pt x="32" y="20"/>
                  </a:lnTo>
                  <a:lnTo>
                    <a:pt x="35" y="20"/>
                  </a:lnTo>
                  <a:lnTo>
                    <a:pt x="37" y="20"/>
                  </a:lnTo>
                  <a:lnTo>
                    <a:pt x="40" y="20"/>
                  </a:lnTo>
                  <a:lnTo>
                    <a:pt x="42" y="20"/>
                  </a:lnTo>
                  <a:lnTo>
                    <a:pt x="39" y="36"/>
                  </a:lnTo>
                  <a:lnTo>
                    <a:pt x="37" y="53"/>
                  </a:lnTo>
                  <a:lnTo>
                    <a:pt x="45" y="61"/>
                  </a:lnTo>
                  <a:lnTo>
                    <a:pt x="64" y="55"/>
                  </a:lnTo>
                  <a:lnTo>
                    <a:pt x="72" y="43"/>
                  </a:lnTo>
                  <a:lnTo>
                    <a:pt x="77" y="31"/>
                  </a:lnTo>
                  <a:lnTo>
                    <a:pt x="82" y="21"/>
                  </a:lnTo>
                  <a:lnTo>
                    <a:pt x="85" y="10"/>
                  </a:lnTo>
                  <a:lnTo>
                    <a:pt x="95" y="6"/>
                  </a:lnTo>
                  <a:lnTo>
                    <a:pt x="104" y="5"/>
                  </a:lnTo>
                  <a:lnTo>
                    <a:pt x="114" y="3"/>
                  </a:lnTo>
                  <a:lnTo>
                    <a:pt x="124" y="0"/>
                  </a:lnTo>
                  <a:lnTo>
                    <a:pt x="117" y="23"/>
                  </a:lnTo>
                  <a:lnTo>
                    <a:pt x="104" y="50"/>
                  </a:lnTo>
                  <a:lnTo>
                    <a:pt x="90" y="76"/>
                  </a:lnTo>
                  <a:lnTo>
                    <a:pt x="77" y="100"/>
                  </a:lnTo>
                  <a:lnTo>
                    <a:pt x="69" y="106"/>
                  </a:lnTo>
                  <a:lnTo>
                    <a:pt x="63" y="113"/>
                  </a:lnTo>
                  <a:lnTo>
                    <a:pt x="56" y="116"/>
                  </a:lnTo>
                  <a:lnTo>
                    <a:pt x="50" y="120"/>
                  </a:lnTo>
                  <a:lnTo>
                    <a:pt x="42" y="121"/>
                  </a:lnTo>
                  <a:lnTo>
                    <a:pt x="35" y="123"/>
                  </a:lnTo>
                  <a:lnTo>
                    <a:pt x="27" y="123"/>
                  </a:lnTo>
                  <a:lnTo>
                    <a:pt x="18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6"/>
            <p:cNvSpPr>
              <a:spLocks/>
            </p:cNvSpPr>
            <p:nvPr/>
          </p:nvSpPr>
          <p:spPr bwMode="auto">
            <a:xfrm>
              <a:off x="2740" y="2014"/>
              <a:ext cx="65" cy="248"/>
            </a:xfrm>
            <a:custGeom>
              <a:avLst/>
              <a:gdLst>
                <a:gd name="T0" fmla="*/ 8 w 132"/>
                <a:gd name="T1" fmla="*/ 60 h 248"/>
                <a:gd name="T2" fmla="*/ 56 w 132"/>
                <a:gd name="T3" fmla="*/ 0 h 248"/>
                <a:gd name="T4" fmla="*/ 116 w 132"/>
                <a:gd name="T5" fmla="*/ 2 h 248"/>
                <a:gd name="T6" fmla="*/ 132 w 132"/>
                <a:gd name="T7" fmla="*/ 8 h 248"/>
                <a:gd name="T8" fmla="*/ 95 w 132"/>
                <a:gd name="T9" fmla="*/ 15 h 248"/>
                <a:gd name="T10" fmla="*/ 79 w 132"/>
                <a:gd name="T11" fmla="*/ 17 h 248"/>
                <a:gd name="T12" fmla="*/ 77 w 132"/>
                <a:gd name="T13" fmla="*/ 18 h 248"/>
                <a:gd name="T14" fmla="*/ 97 w 132"/>
                <a:gd name="T15" fmla="*/ 18 h 248"/>
                <a:gd name="T16" fmla="*/ 121 w 132"/>
                <a:gd name="T17" fmla="*/ 18 h 248"/>
                <a:gd name="T18" fmla="*/ 125 w 132"/>
                <a:gd name="T19" fmla="*/ 27 h 248"/>
                <a:gd name="T20" fmla="*/ 101 w 132"/>
                <a:gd name="T21" fmla="*/ 30 h 248"/>
                <a:gd name="T22" fmla="*/ 64 w 132"/>
                <a:gd name="T23" fmla="*/ 33 h 248"/>
                <a:gd name="T24" fmla="*/ 82 w 132"/>
                <a:gd name="T25" fmla="*/ 38 h 248"/>
                <a:gd name="T26" fmla="*/ 113 w 132"/>
                <a:gd name="T27" fmla="*/ 38 h 248"/>
                <a:gd name="T28" fmla="*/ 116 w 132"/>
                <a:gd name="T29" fmla="*/ 48 h 248"/>
                <a:gd name="T30" fmla="*/ 97 w 132"/>
                <a:gd name="T31" fmla="*/ 52 h 248"/>
                <a:gd name="T32" fmla="*/ 60 w 132"/>
                <a:gd name="T33" fmla="*/ 57 h 248"/>
                <a:gd name="T34" fmla="*/ 76 w 132"/>
                <a:gd name="T35" fmla="*/ 62 h 248"/>
                <a:gd name="T36" fmla="*/ 105 w 132"/>
                <a:gd name="T37" fmla="*/ 62 h 248"/>
                <a:gd name="T38" fmla="*/ 111 w 132"/>
                <a:gd name="T39" fmla="*/ 70 h 248"/>
                <a:gd name="T40" fmla="*/ 72 w 132"/>
                <a:gd name="T41" fmla="*/ 77 h 248"/>
                <a:gd name="T42" fmla="*/ 68 w 132"/>
                <a:gd name="T43" fmla="*/ 80 h 248"/>
                <a:gd name="T44" fmla="*/ 97 w 132"/>
                <a:gd name="T45" fmla="*/ 80 h 248"/>
                <a:gd name="T46" fmla="*/ 105 w 132"/>
                <a:gd name="T47" fmla="*/ 92 h 248"/>
                <a:gd name="T48" fmla="*/ 84 w 132"/>
                <a:gd name="T49" fmla="*/ 95 h 248"/>
                <a:gd name="T50" fmla="*/ 58 w 132"/>
                <a:gd name="T51" fmla="*/ 97 h 248"/>
                <a:gd name="T52" fmla="*/ 88 w 132"/>
                <a:gd name="T53" fmla="*/ 102 h 248"/>
                <a:gd name="T54" fmla="*/ 100 w 132"/>
                <a:gd name="T55" fmla="*/ 110 h 248"/>
                <a:gd name="T56" fmla="*/ 69 w 132"/>
                <a:gd name="T57" fmla="*/ 115 h 248"/>
                <a:gd name="T58" fmla="*/ 60 w 132"/>
                <a:gd name="T59" fmla="*/ 121 h 248"/>
                <a:gd name="T60" fmla="*/ 87 w 132"/>
                <a:gd name="T61" fmla="*/ 123 h 248"/>
                <a:gd name="T62" fmla="*/ 97 w 132"/>
                <a:gd name="T63" fmla="*/ 130 h 248"/>
                <a:gd name="T64" fmla="*/ 74 w 132"/>
                <a:gd name="T65" fmla="*/ 133 h 248"/>
                <a:gd name="T66" fmla="*/ 45 w 132"/>
                <a:gd name="T67" fmla="*/ 135 h 248"/>
                <a:gd name="T68" fmla="*/ 39 w 132"/>
                <a:gd name="T69" fmla="*/ 141 h 248"/>
                <a:gd name="T70" fmla="*/ 58 w 132"/>
                <a:gd name="T71" fmla="*/ 141 h 248"/>
                <a:gd name="T72" fmla="*/ 87 w 132"/>
                <a:gd name="T73" fmla="*/ 141 h 248"/>
                <a:gd name="T74" fmla="*/ 90 w 132"/>
                <a:gd name="T75" fmla="*/ 150 h 248"/>
                <a:gd name="T76" fmla="*/ 60 w 132"/>
                <a:gd name="T77" fmla="*/ 156 h 248"/>
                <a:gd name="T78" fmla="*/ 50 w 132"/>
                <a:gd name="T79" fmla="*/ 158 h 248"/>
                <a:gd name="T80" fmla="*/ 77 w 132"/>
                <a:gd name="T81" fmla="*/ 163 h 248"/>
                <a:gd name="T82" fmla="*/ 50 w 132"/>
                <a:gd name="T83" fmla="*/ 173 h 248"/>
                <a:gd name="T84" fmla="*/ 39 w 132"/>
                <a:gd name="T85" fmla="*/ 175 h 248"/>
                <a:gd name="T86" fmla="*/ 72 w 132"/>
                <a:gd name="T87" fmla="*/ 180 h 248"/>
                <a:gd name="T88" fmla="*/ 80 w 132"/>
                <a:gd name="T89" fmla="*/ 188 h 248"/>
                <a:gd name="T90" fmla="*/ 45 w 132"/>
                <a:gd name="T91" fmla="*/ 193 h 248"/>
                <a:gd name="T92" fmla="*/ 34 w 132"/>
                <a:gd name="T93" fmla="*/ 196 h 248"/>
                <a:gd name="T94" fmla="*/ 66 w 132"/>
                <a:gd name="T95" fmla="*/ 201 h 248"/>
                <a:gd name="T96" fmla="*/ 66 w 132"/>
                <a:gd name="T97" fmla="*/ 216 h 248"/>
                <a:gd name="T98" fmla="*/ 35 w 132"/>
                <a:gd name="T99" fmla="*/ 218 h 248"/>
                <a:gd name="T100" fmla="*/ 29 w 132"/>
                <a:gd name="T101" fmla="*/ 220 h 248"/>
                <a:gd name="T102" fmla="*/ 64 w 132"/>
                <a:gd name="T103" fmla="*/ 221 h 248"/>
                <a:gd name="T104" fmla="*/ 74 w 132"/>
                <a:gd name="T105" fmla="*/ 225 h 248"/>
                <a:gd name="T106" fmla="*/ 56 w 132"/>
                <a:gd name="T107" fmla="*/ 230 h 248"/>
                <a:gd name="T108" fmla="*/ 63 w 132"/>
                <a:gd name="T109" fmla="*/ 236 h 248"/>
                <a:gd name="T110" fmla="*/ 71 w 132"/>
                <a:gd name="T111" fmla="*/ 241 h 248"/>
                <a:gd name="T112" fmla="*/ 45 w 132"/>
                <a:gd name="T113" fmla="*/ 246 h 248"/>
                <a:gd name="T114" fmla="*/ 11 w 132"/>
                <a:gd name="T115" fmla="*/ 248 h 24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2"/>
                <a:gd name="T175" fmla="*/ 0 h 248"/>
                <a:gd name="T176" fmla="*/ 132 w 132"/>
                <a:gd name="T177" fmla="*/ 248 h 24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2" h="248">
                  <a:moveTo>
                    <a:pt x="3" y="248"/>
                  </a:moveTo>
                  <a:lnTo>
                    <a:pt x="0" y="186"/>
                  </a:lnTo>
                  <a:lnTo>
                    <a:pt x="3" y="123"/>
                  </a:lnTo>
                  <a:lnTo>
                    <a:pt x="8" y="60"/>
                  </a:lnTo>
                  <a:lnTo>
                    <a:pt x="13" y="0"/>
                  </a:lnTo>
                  <a:lnTo>
                    <a:pt x="27" y="0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85" y="0"/>
                  </a:lnTo>
                  <a:lnTo>
                    <a:pt x="101" y="0"/>
                  </a:lnTo>
                  <a:lnTo>
                    <a:pt x="116" y="2"/>
                  </a:lnTo>
                  <a:lnTo>
                    <a:pt x="132" y="2"/>
                  </a:lnTo>
                  <a:lnTo>
                    <a:pt x="132" y="3"/>
                  </a:lnTo>
                  <a:lnTo>
                    <a:pt x="132" y="7"/>
                  </a:lnTo>
                  <a:lnTo>
                    <a:pt x="132" y="8"/>
                  </a:lnTo>
                  <a:lnTo>
                    <a:pt x="130" y="12"/>
                  </a:lnTo>
                  <a:lnTo>
                    <a:pt x="114" y="13"/>
                  </a:lnTo>
                  <a:lnTo>
                    <a:pt x="103" y="15"/>
                  </a:lnTo>
                  <a:lnTo>
                    <a:pt x="95" y="15"/>
                  </a:lnTo>
                  <a:lnTo>
                    <a:pt x="88" y="17"/>
                  </a:lnTo>
                  <a:lnTo>
                    <a:pt x="85" y="17"/>
                  </a:lnTo>
                  <a:lnTo>
                    <a:pt x="82" y="17"/>
                  </a:lnTo>
                  <a:lnTo>
                    <a:pt x="79" y="17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7" y="18"/>
                  </a:lnTo>
                  <a:lnTo>
                    <a:pt x="103" y="18"/>
                  </a:lnTo>
                  <a:lnTo>
                    <a:pt x="109" y="18"/>
                  </a:lnTo>
                  <a:lnTo>
                    <a:pt x="114" y="18"/>
                  </a:lnTo>
                  <a:lnTo>
                    <a:pt x="121" y="18"/>
                  </a:lnTo>
                  <a:lnTo>
                    <a:pt x="127" y="18"/>
                  </a:lnTo>
                  <a:lnTo>
                    <a:pt x="127" y="22"/>
                  </a:lnTo>
                  <a:lnTo>
                    <a:pt x="127" y="25"/>
                  </a:lnTo>
                  <a:lnTo>
                    <a:pt x="125" y="27"/>
                  </a:lnTo>
                  <a:lnTo>
                    <a:pt x="125" y="28"/>
                  </a:lnTo>
                  <a:lnTo>
                    <a:pt x="119" y="28"/>
                  </a:lnTo>
                  <a:lnTo>
                    <a:pt x="111" y="28"/>
                  </a:lnTo>
                  <a:lnTo>
                    <a:pt x="101" y="30"/>
                  </a:lnTo>
                  <a:lnTo>
                    <a:pt x="92" y="30"/>
                  </a:lnTo>
                  <a:lnTo>
                    <a:pt x="82" y="30"/>
                  </a:lnTo>
                  <a:lnTo>
                    <a:pt x="72" y="32"/>
                  </a:lnTo>
                  <a:lnTo>
                    <a:pt x="64" y="33"/>
                  </a:lnTo>
                  <a:lnTo>
                    <a:pt x="58" y="35"/>
                  </a:lnTo>
                  <a:lnTo>
                    <a:pt x="66" y="37"/>
                  </a:lnTo>
                  <a:lnTo>
                    <a:pt x="74" y="37"/>
                  </a:lnTo>
                  <a:lnTo>
                    <a:pt x="82" y="38"/>
                  </a:lnTo>
                  <a:lnTo>
                    <a:pt x="90" y="38"/>
                  </a:lnTo>
                  <a:lnTo>
                    <a:pt x="97" y="38"/>
                  </a:lnTo>
                  <a:lnTo>
                    <a:pt x="105" y="38"/>
                  </a:lnTo>
                  <a:lnTo>
                    <a:pt x="113" y="38"/>
                  </a:lnTo>
                  <a:lnTo>
                    <a:pt x="121" y="38"/>
                  </a:lnTo>
                  <a:lnTo>
                    <a:pt x="119" y="42"/>
                  </a:lnTo>
                  <a:lnTo>
                    <a:pt x="117" y="45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3" y="52"/>
                  </a:lnTo>
                  <a:lnTo>
                    <a:pt x="105" y="52"/>
                  </a:lnTo>
                  <a:lnTo>
                    <a:pt x="97" y="52"/>
                  </a:lnTo>
                  <a:lnTo>
                    <a:pt x="87" y="52"/>
                  </a:lnTo>
                  <a:lnTo>
                    <a:pt x="76" y="53"/>
                  </a:lnTo>
                  <a:lnTo>
                    <a:pt x="68" y="55"/>
                  </a:lnTo>
                  <a:lnTo>
                    <a:pt x="60" y="57"/>
                  </a:lnTo>
                  <a:lnTo>
                    <a:pt x="56" y="58"/>
                  </a:lnTo>
                  <a:lnTo>
                    <a:pt x="63" y="60"/>
                  </a:lnTo>
                  <a:lnTo>
                    <a:pt x="69" y="60"/>
                  </a:lnTo>
                  <a:lnTo>
                    <a:pt x="76" y="62"/>
                  </a:lnTo>
                  <a:lnTo>
                    <a:pt x="84" y="62"/>
                  </a:lnTo>
                  <a:lnTo>
                    <a:pt x="90" y="62"/>
                  </a:lnTo>
                  <a:lnTo>
                    <a:pt x="97" y="62"/>
                  </a:lnTo>
                  <a:lnTo>
                    <a:pt x="105" y="62"/>
                  </a:lnTo>
                  <a:lnTo>
                    <a:pt x="111" y="62"/>
                  </a:lnTo>
                  <a:lnTo>
                    <a:pt x="111" y="65"/>
                  </a:lnTo>
                  <a:lnTo>
                    <a:pt x="111" y="67"/>
                  </a:lnTo>
                  <a:lnTo>
                    <a:pt x="111" y="70"/>
                  </a:lnTo>
                  <a:lnTo>
                    <a:pt x="111" y="73"/>
                  </a:lnTo>
                  <a:lnTo>
                    <a:pt x="90" y="75"/>
                  </a:lnTo>
                  <a:lnTo>
                    <a:pt x="77" y="75"/>
                  </a:lnTo>
                  <a:lnTo>
                    <a:pt x="72" y="77"/>
                  </a:lnTo>
                  <a:lnTo>
                    <a:pt x="68" y="78"/>
                  </a:lnTo>
                  <a:lnTo>
                    <a:pt x="68" y="80"/>
                  </a:lnTo>
                  <a:lnTo>
                    <a:pt x="77" y="80"/>
                  </a:lnTo>
                  <a:lnTo>
                    <a:pt x="87" y="80"/>
                  </a:lnTo>
                  <a:lnTo>
                    <a:pt x="97" y="80"/>
                  </a:lnTo>
                  <a:lnTo>
                    <a:pt x="106" y="80"/>
                  </a:lnTo>
                  <a:lnTo>
                    <a:pt x="105" y="83"/>
                  </a:lnTo>
                  <a:lnTo>
                    <a:pt x="105" y="87"/>
                  </a:lnTo>
                  <a:lnTo>
                    <a:pt x="105" y="92"/>
                  </a:lnTo>
                  <a:lnTo>
                    <a:pt x="105" y="95"/>
                  </a:lnTo>
                  <a:lnTo>
                    <a:pt x="98" y="95"/>
                  </a:lnTo>
                  <a:lnTo>
                    <a:pt x="92" y="95"/>
                  </a:lnTo>
                  <a:lnTo>
                    <a:pt x="84" y="95"/>
                  </a:lnTo>
                  <a:lnTo>
                    <a:pt x="77" y="95"/>
                  </a:lnTo>
                  <a:lnTo>
                    <a:pt x="69" y="95"/>
                  </a:lnTo>
                  <a:lnTo>
                    <a:pt x="64" y="95"/>
                  </a:lnTo>
                  <a:lnTo>
                    <a:pt x="58" y="97"/>
                  </a:lnTo>
                  <a:lnTo>
                    <a:pt x="55" y="100"/>
                  </a:lnTo>
                  <a:lnTo>
                    <a:pt x="64" y="102"/>
                  </a:lnTo>
                  <a:lnTo>
                    <a:pt x="76" y="102"/>
                  </a:lnTo>
                  <a:lnTo>
                    <a:pt x="88" y="102"/>
                  </a:lnTo>
                  <a:lnTo>
                    <a:pt x="100" y="103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10"/>
                  </a:lnTo>
                  <a:lnTo>
                    <a:pt x="100" y="113"/>
                  </a:lnTo>
                  <a:lnTo>
                    <a:pt x="88" y="113"/>
                  </a:lnTo>
                  <a:lnTo>
                    <a:pt x="79" y="113"/>
                  </a:lnTo>
                  <a:lnTo>
                    <a:pt x="69" y="115"/>
                  </a:lnTo>
                  <a:lnTo>
                    <a:pt x="61" y="118"/>
                  </a:lnTo>
                  <a:lnTo>
                    <a:pt x="61" y="120"/>
                  </a:lnTo>
                  <a:lnTo>
                    <a:pt x="60" y="121"/>
                  </a:lnTo>
                  <a:lnTo>
                    <a:pt x="58" y="123"/>
                  </a:lnTo>
                  <a:lnTo>
                    <a:pt x="68" y="123"/>
                  </a:lnTo>
                  <a:lnTo>
                    <a:pt x="77" y="123"/>
                  </a:lnTo>
                  <a:lnTo>
                    <a:pt x="87" y="123"/>
                  </a:lnTo>
                  <a:lnTo>
                    <a:pt x="95" y="123"/>
                  </a:lnTo>
                  <a:lnTo>
                    <a:pt x="95" y="125"/>
                  </a:lnTo>
                  <a:lnTo>
                    <a:pt x="97" y="126"/>
                  </a:lnTo>
                  <a:lnTo>
                    <a:pt x="97" y="130"/>
                  </a:lnTo>
                  <a:lnTo>
                    <a:pt x="95" y="131"/>
                  </a:lnTo>
                  <a:lnTo>
                    <a:pt x="88" y="133"/>
                  </a:lnTo>
                  <a:lnTo>
                    <a:pt x="80" y="133"/>
                  </a:lnTo>
                  <a:lnTo>
                    <a:pt x="74" y="133"/>
                  </a:lnTo>
                  <a:lnTo>
                    <a:pt x="66" y="133"/>
                  </a:lnTo>
                  <a:lnTo>
                    <a:pt x="60" y="133"/>
                  </a:lnTo>
                  <a:lnTo>
                    <a:pt x="51" y="135"/>
                  </a:lnTo>
                  <a:lnTo>
                    <a:pt x="45" y="135"/>
                  </a:lnTo>
                  <a:lnTo>
                    <a:pt x="39" y="136"/>
                  </a:lnTo>
                  <a:lnTo>
                    <a:pt x="39" y="138"/>
                  </a:lnTo>
                  <a:lnTo>
                    <a:pt x="39" y="140"/>
                  </a:lnTo>
                  <a:lnTo>
                    <a:pt x="39" y="141"/>
                  </a:lnTo>
                  <a:lnTo>
                    <a:pt x="45" y="141"/>
                  </a:lnTo>
                  <a:lnTo>
                    <a:pt x="51" y="141"/>
                  </a:lnTo>
                  <a:lnTo>
                    <a:pt x="58" y="141"/>
                  </a:lnTo>
                  <a:lnTo>
                    <a:pt x="66" y="141"/>
                  </a:lnTo>
                  <a:lnTo>
                    <a:pt x="72" y="141"/>
                  </a:lnTo>
                  <a:lnTo>
                    <a:pt x="79" y="141"/>
                  </a:lnTo>
                  <a:lnTo>
                    <a:pt x="87" y="141"/>
                  </a:lnTo>
                  <a:lnTo>
                    <a:pt x="93" y="141"/>
                  </a:lnTo>
                  <a:lnTo>
                    <a:pt x="92" y="145"/>
                  </a:lnTo>
                  <a:lnTo>
                    <a:pt x="90" y="146"/>
                  </a:lnTo>
                  <a:lnTo>
                    <a:pt x="90" y="150"/>
                  </a:lnTo>
                  <a:lnTo>
                    <a:pt x="88" y="153"/>
                  </a:lnTo>
                  <a:lnTo>
                    <a:pt x="79" y="153"/>
                  </a:lnTo>
                  <a:lnTo>
                    <a:pt x="69" y="155"/>
                  </a:lnTo>
                  <a:lnTo>
                    <a:pt x="60" y="156"/>
                  </a:lnTo>
                  <a:lnTo>
                    <a:pt x="50" y="156"/>
                  </a:lnTo>
                  <a:lnTo>
                    <a:pt x="50" y="158"/>
                  </a:lnTo>
                  <a:lnTo>
                    <a:pt x="50" y="160"/>
                  </a:lnTo>
                  <a:lnTo>
                    <a:pt x="58" y="161"/>
                  </a:lnTo>
                  <a:lnTo>
                    <a:pt x="68" y="163"/>
                  </a:lnTo>
                  <a:lnTo>
                    <a:pt x="77" y="163"/>
                  </a:lnTo>
                  <a:lnTo>
                    <a:pt x="87" y="163"/>
                  </a:lnTo>
                  <a:lnTo>
                    <a:pt x="80" y="170"/>
                  </a:lnTo>
                  <a:lnTo>
                    <a:pt x="66" y="173"/>
                  </a:lnTo>
                  <a:lnTo>
                    <a:pt x="50" y="173"/>
                  </a:lnTo>
                  <a:lnTo>
                    <a:pt x="40" y="175"/>
                  </a:lnTo>
                  <a:lnTo>
                    <a:pt x="39" y="175"/>
                  </a:lnTo>
                  <a:lnTo>
                    <a:pt x="47" y="178"/>
                  </a:lnTo>
                  <a:lnTo>
                    <a:pt x="60" y="180"/>
                  </a:lnTo>
                  <a:lnTo>
                    <a:pt x="72" y="180"/>
                  </a:lnTo>
                  <a:lnTo>
                    <a:pt x="84" y="180"/>
                  </a:lnTo>
                  <a:lnTo>
                    <a:pt x="82" y="183"/>
                  </a:lnTo>
                  <a:lnTo>
                    <a:pt x="82" y="185"/>
                  </a:lnTo>
                  <a:lnTo>
                    <a:pt x="80" y="188"/>
                  </a:lnTo>
                  <a:lnTo>
                    <a:pt x="79" y="191"/>
                  </a:lnTo>
                  <a:lnTo>
                    <a:pt x="69" y="191"/>
                  </a:lnTo>
                  <a:lnTo>
                    <a:pt x="58" y="191"/>
                  </a:lnTo>
                  <a:lnTo>
                    <a:pt x="45" y="193"/>
                  </a:lnTo>
                  <a:lnTo>
                    <a:pt x="34" y="193"/>
                  </a:lnTo>
                  <a:lnTo>
                    <a:pt x="34" y="195"/>
                  </a:lnTo>
                  <a:lnTo>
                    <a:pt x="34" y="196"/>
                  </a:lnTo>
                  <a:lnTo>
                    <a:pt x="34" y="198"/>
                  </a:lnTo>
                  <a:lnTo>
                    <a:pt x="43" y="200"/>
                  </a:lnTo>
                  <a:lnTo>
                    <a:pt x="55" y="201"/>
                  </a:lnTo>
                  <a:lnTo>
                    <a:pt x="66" y="201"/>
                  </a:lnTo>
                  <a:lnTo>
                    <a:pt x="77" y="201"/>
                  </a:lnTo>
                  <a:lnTo>
                    <a:pt x="76" y="208"/>
                  </a:lnTo>
                  <a:lnTo>
                    <a:pt x="72" y="213"/>
                  </a:lnTo>
                  <a:lnTo>
                    <a:pt x="66" y="216"/>
                  </a:lnTo>
                  <a:lnTo>
                    <a:pt x="60" y="216"/>
                  </a:lnTo>
                  <a:lnTo>
                    <a:pt x="51" y="218"/>
                  </a:lnTo>
                  <a:lnTo>
                    <a:pt x="43" y="218"/>
                  </a:lnTo>
                  <a:lnTo>
                    <a:pt x="35" y="218"/>
                  </a:lnTo>
                  <a:lnTo>
                    <a:pt x="29" y="218"/>
                  </a:lnTo>
                  <a:lnTo>
                    <a:pt x="29" y="220"/>
                  </a:lnTo>
                  <a:lnTo>
                    <a:pt x="29" y="221"/>
                  </a:lnTo>
                  <a:lnTo>
                    <a:pt x="40" y="221"/>
                  </a:lnTo>
                  <a:lnTo>
                    <a:pt x="53" y="221"/>
                  </a:lnTo>
                  <a:lnTo>
                    <a:pt x="64" y="221"/>
                  </a:lnTo>
                  <a:lnTo>
                    <a:pt x="74" y="221"/>
                  </a:lnTo>
                  <a:lnTo>
                    <a:pt x="74" y="223"/>
                  </a:lnTo>
                  <a:lnTo>
                    <a:pt x="74" y="225"/>
                  </a:lnTo>
                  <a:lnTo>
                    <a:pt x="74" y="226"/>
                  </a:lnTo>
                  <a:lnTo>
                    <a:pt x="69" y="228"/>
                  </a:lnTo>
                  <a:lnTo>
                    <a:pt x="64" y="230"/>
                  </a:lnTo>
                  <a:lnTo>
                    <a:pt x="56" y="230"/>
                  </a:lnTo>
                  <a:lnTo>
                    <a:pt x="40" y="230"/>
                  </a:lnTo>
                  <a:lnTo>
                    <a:pt x="42" y="233"/>
                  </a:lnTo>
                  <a:lnTo>
                    <a:pt x="50" y="235"/>
                  </a:lnTo>
                  <a:lnTo>
                    <a:pt x="63" y="236"/>
                  </a:lnTo>
                  <a:lnTo>
                    <a:pt x="72" y="236"/>
                  </a:lnTo>
                  <a:lnTo>
                    <a:pt x="72" y="238"/>
                  </a:lnTo>
                  <a:lnTo>
                    <a:pt x="72" y="240"/>
                  </a:lnTo>
                  <a:lnTo>
                    <a:pt x="71" y="241"/>
                  </a:lnTo>
                  <a:lnTo>
                    <a:pt x="71" y="243"/>
                  </a:lnTo>
                  <a:lnTo>
                    <a:pt x="61" y="245"/>
                  </a:lnTo>
                  <a:lnTo>
                    <a:pt x="53" y="245"/>
                  </a:lnTo>
                  <a:lnTo>
                    <a:pt x="45" y="246"/>
                  </a:lnTo>
                  <a:lnTo>
                    <a:pt x="35" y="246"/>
                  </a:lnTo>
                  <a:lnTo>
                    <a:pt x="27" y="248"/>
                  </a:lnTo>
                  <a:lnTo>
                    <a:pt x="19" y="248"/>
                  </a:lnTo>
                  <a:lnTo>
                    <a:pt x="11" y="248"/>
                  </a:lnTo>
                  <a:lnTo>
                    <a:pt x="3" y="248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7"/>
            <p:cNvSpPr>
              <a:spLocks/>
            </p:cNvSpPr>
            <p:nvPr/>
          </p:nvSpPr>
          <p:spPr bwMode="auto">
            <a:xfrm>
              <a:off x="2105" y="2127"/>
              <a:ext cx="61" cy="123"/>
            </a:xfrm>
            <a:custGeom>
              <a:avLst/>
              <a:gdLst>
                <a:gd name="T0" fmla="*/ 29 w 124"/>
                <a:gd name="T1" fmla="*/ 123 h 123"/>
                <a:gd name="T2" fmla="*/ 13 w 124"/>
                <a:gd name="T3" fmla="*/ 113 h 123"/>
                <a:gd name="T4" fmla="*/ 3 w 124"/>
                <a:gd name="T5" fmla="*/ 98 h 123"/>
                <a:gd name="T6" fmla="*/ 0 w 124"/>
                <a:gd name="T7" fmla="*/ 83 h 123"/>
                <a:gd name="T8" fmla="*/ 0 w 124"/>
                <a:gd name="T9" fmla="*/ 65 h 123"/>
                <a:gd name="T10" fmla="*/ 5 w 124"/>
                <a:gd name="T11" fmla="*/ 48 h 123"/>
                <a:gd name="T12" fmla="*/ 13 w 124"/>
                <a:gd name="T13" fmla="*/ 30 h 123"/>
                <a:gd name="T14" fmla="*/ 21 w 124"/>
                <a:gd name="T15" fmla="*/ 13 h 123"/>
                <a:gd name="T16" fmla="*/ 29 w 124"/>
                <a:gd name="T17" fmla="*/ 0 h 123"/>
                <a:gd name="T18" fmla="*/ 35 w 124"/>
                <a:gd name="T19" fmla="*/ 0 h 123"/>
                <a:gd name="T20" fmla="*/ 42 w 124"/>
                <a:gd name="T21" fmla="*/ 0 h 123"/>
                <a:gd name="T22" fmla="*/ 48 w 124"/>
                <a:gd name="T23" fmla="*/ 0 h 123"/>
                <a:gd name="T24" fmla="*/ 53 w 124"/>
                <a:gd name="T25" fmla="*/ 0 h 123"/>
                <a:gd name="T26" fmla="*/ 48 w 124"/>
                <a:gd name="T27" fmla="*/ 13 h 123"/>
                <a:gd name="T28" fmla="*/ 43 w 124"/>
                <a:gd name="T29" fmla="*/ 25 h 123"/>
                <a:gd name="T30" fmla="*/ 40 w 124"/>
                <a:gd name="T31" fmla="*/ 38 h 123"/>
                <a:gd name="T32" fmla="*/ 40 w 124"/>
                <a:gd name="T33" fmla="*/ 55 h 123"/>
                <a:gd name="T34" fmla="*/ 50 w 124"/>
                <a:gd name="T35" fmla="*/ 58 h 123"/>
                <a:gd name="T36" fmla="*/ 59 w 124"/>
                <a:gd name="T37" fmla="*/ 58 h 123"/>
                <a:gd name="T38" fmla="*/ 68 w 124"/>
                <a:gd name="T39" fmla="*/ 53 h 123"/>
                <a:gd name="T40" fmla="*/ 76 w 124"/>
                <a:gd name="T41" fmla="*/ 45 h 123"/>
                <a:gd name="T42" fmla="*/ 82 w 124"/>
                <a:gd name="T43" fmla="*/ 37 h 123"/>
                <a:gd name="T44" fmla="*/ 88 w 124"/>
                <a:gd name="T45" fmla="*/ 25 h 123"/>
                <a:gd name="T46" fmla="*/ 93 w 124"/>
                <a:gd name="T47" fmla="*/ 15 h 123"/>
                <a:gd name="T48" fmla="*/ 96 w 124"/>
                <a:gd name="T49" fmla="*/ 5 h 123"/>
                <a:gd name="T50" fmla="*/ 103 w 124"/>
                <a:gd name="T51" fmla="*/ 5 h 123"/>
                <a:gd name="T52" fmla="*/ 111 w 124"/>
                <a:gd name="T53" fmla="*/ 5 h 123"/>
                <a:gd name="T54" fmla="*/ 117 w 124"/>
                <a:gd name="T55" fmla="*/ 5 h 123"/>
                <a:gd name="T56" fmla="*/ 124 w 124"/>
                <a:gd name="T57" fmla="*/ 7 h 123"/>
                <a:gd name="T58" fmla="*/ 117 w 124"/>
                <a:gd name="T59" fmla="*/ 23 h 123"/>
                <a:gd name="T60" fmla="*/ 109 w 124"/>
                <a:gd name="T61" fmla="*/ 43 h 123"/>
                <a:gd name="T62" fmla="*/ 101 w 124"/>
                <a:gd name="T63" fmla="*/ 63 h 123"/>
                <a:gd name="T64" fmla="*/ 90 w 124"/>
                <a:gd name="T65" fmla="*/ 82 h 123"/>
                <a:gd name="T66" fmla="*/ 77 w 124"/>
                <a:gd name="T67" fmla="*/ 98 h 123"/>
                <a:gd name="T68" fmla="*/ 63 w 124"/>
                <a:gd name="T69" fmla="*/ 112 h 123"/>
                <a:gd name="T70" fmla="*/ 47 w 124"/>
                <a:gd name="T71" fmla="*/ 120 h 123"/>
                <a:gd name="T72" fmla="*/ 29 w 124"/>
                <a:gd name="T73" fmla="*/ 123 h 1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4"/>
                <a:gd name="T112" fmla="*/ 0 h 123"/>
                <a:gd name="T113" fmla="*/ 124 w 124"/>
                <a:gd name="T114" fmla="*/ 123 h 12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4" h="123">
                  <a:moveTo>
                    <a:pt x="29" y="123"/>
                  </a:moveTo>
                  <a:lnTo>
                    <a:pt x="13" y="113"/>
                  </a:lnTo>
                  <a:lnTo>
                    <a:pt x="3" y="98"/>
                  </a:lnTo>
                  <a:lnTo>
                    <a:pt x="0" y="83"/>
                  </a:lnTo>
                  <a:lnTo>
                    <a:pt x="0" y="65"/>
                  </a:lnTo>
                  <a:lnTo>
                    <a:pt x="5" y="48"/>
                  </a:lnTo>
                  <a:lnTo>
                    <a:pt x="13" y="30"/>
                  </a:lnTo>
                  <a:lnTo>
                    <a:pt x="21" y="13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48" y="13"/>
                  </a:lnTo>
                  <a:lnTo>
                    <a:pt x="43" y="25"/>
                  </a:lnTo>
                  <a:lnTo>
                    <a:pt x="40" y="38"/>
                  </a:lnTo>
                  <a:lnTo>
                    <a:pt x="40" y="55"/>
                  </a:lnTo>
                  <a:lnTo>
                    <a:pt x="50" y="58"/>
                  </a:lnTo>
                  <a:lnTo>
                    <a:pt x="59" y="58"/>
                  </a:lnTo>
                  <a:lnTo>
                    <a:pt x="68" y="53"/>
                  </a:lnTo>
                  <a:lnTo>
                    <a:pt x="76" y="45"/>
                  </a:lnTo>
                  <a:lnTo>
                    <a:pt x="82" y="37"/>
                  </a:lnTo>
                  <a:lnTo>
                    <a:pt x="88" y="25"/>
                  </a:lnTo>
                  <a:lnTo>
                    <a:pt x="93" y="15"/>
                  </a:lnTo>
                  <a:lnTo>
                    <a:pt x="96" y="5"/>
                  </a:lnTo>
                  <a:lnTo>
                    <a:pt x="103" y="5"/>
                  </a:lnTo>
                  <a:lnTo>
                    <a:pt x="111" y="5"/>
                  </a:lnTo>
                  <a:lnTo>
                    <a:pt x="117" y="5"/>
                  </a:lnTo>
                  <a:lnTo>
                    <a:pt x="124" y="7"/>
                  </a:lnTo>
                  <a:lnTo>
                    <a:pt x="117" y="23"/>
                  </a:lnTo>
                  <a:lnTo>
                    <a:pt x="109" y="43"/>
                  </a:lnTo>
                  <a:lnTo>
                    <a:pt x="101" y="63"/>
                  </a:lnTo>
                  <a:lnTo>
                    <a:pt x="90" y="82"/>
                  </a:lnTo>
                  <a:lnTo>
                    <a:pt x="77" y="98"/>
                  </a:lnTo>
                  <a:lnTo>
                    <a:pt x="63" y="112"/>
                  </a:lnTo>
                  <a:lnTo>
                    <a:pt x="47" y="120"/>
                  </a:lnTo>
                  <a:lnTo>
                    <a:pt x="29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8"/>
            <p:cNvSpPr>
              <a:spLocks/>
            </p:cNvSpPr>
            <p:nvPr/>
          </p:nvSpPr>
          <p:spPr bwMode="auto">
            <a:xfrm>
              <a:off x="2207" y="1863"/>
              <a:ext cx="155" cy="387"/>
            </a:xfrm>
            <a:custGeom>
              <a:avLst/>
              <a:gdLst>
                <a:gd name="T0" fmla="*/ 10 w 310"/>
                <a:gd name="T1" fmla="*/ 367 h 387"/>
                <a:gd name="T2" fmla="*/ 11 w 310"/>
                <a:gd name="T3" fmla="*/ 312 h 387"/>
                <a:gd name="T4" fmla="*/ 11 w 310"/>
                <a:gd name="T5" fmla="*/ 284 h 387"/>
                <a:gd name="T6" fmla="*/ 3 w 310"/>
                <a:gd name="T7" fmla="*/ 282 h 387"/>
                <a:gd name="T8" fmla="*/ 7 w 310"/>
                <a:gd name="T9" fmla="*/ 211 h 387"/>
                <a:gd name="T10" fmla="*/ 28 w 310"/>
                <a:gd name="T11" fmla="*/ 68 h 387"/>
                <a:gd name="T12" fmla="*/ 53 w 310"/>
                <a:gd name="T13" fmla="*/ 0 h 387"/>
                <a:gd name="T14" fmla="*/ 85 w 310"/>
                <a:gd name="T15" fmla="*/ 5 h 387"/>
                <a:gd name="T16" fmla="*/ 116 w 310"/>
                <a:gd name="T17" fmla="*/ 10 h 387"/>
                <a:gd name="T18" fmla="*/ 148 w 310"/>
                <a:gd name="T19" fmla="*/ 18 h 387"/>
                <a:gd name="T20" fmla="*/ 167 w 310"/>
                <a:gd name="T21" fmla="*/ 45 h 387"/>
                <a:gd name="T22" fmla="*/ 169 w 310"/>
                <a:gd name="T23" fmla="*/ 95 h 387"/>
                <a:gd name="T24" fmla="*/ 187 w 310"/>
                <a:gd name="T25" fmla="*/ 116 h 387"/>
                <a:gd name="T26" fmla="*/ 214 w 310"/>
                <a:gd name="T27" fmla="*/ 126 h 387"/>
                <a:gd name="T28" fmla="*/ 241 w 310"/>
                <a:gd name="T29" fmla="*/ 136 h 387"/>
                <a:gd name="T30" fmla="*/ 270 w 310"/>
                <a:gd name="T31" fmla="*/ 149 h 387"/>
                <a:gd name="T32" fmla="*/ 290 w 310"/>
                <a:gd name="T33" fmla="*/ 174 h 387"/>
                <a:gd name="T34" fmla="*/ 293 w 310"/>
                <a:gd name="T35" fmla="*/ 216 h 387"/>
                <a:gd name="T36" fmla="*/ 306 w 310"/>
                <a:gd name="T37" fmla="*/ 248 h 387"/>
                <a:gd name="T38" fmla="*/ 307 w 310"/>
                <a:gd name="T39" fmla="*/ 279 h 387"/>
                <a:gd name="T40" fmla="*/ 293 w 310"/>
                <a:gd name="T41" fmla="*/ 297 h 387"/>
                <a:gd name="T42" fmla="*/ 282 w 310"/>
                <a:gd name="T43" fmla="*/ 297 h 387"/>
                <a:gd name="T44" fmla="*/ 272 w 310"/>
                <a:gd name="T45" fmla="*/ 302 h 387"/>
                <a:gd name="T46" fmla="*/ 264 w 310"/>
                <a:gd name="T47" fmla="*/ 316 h 387"/>
                <a:gd name="T48" fmla="*/ 245 w 310"/>
                <a:gd name="T49" fmla="*/ 317 h 387"/>
                <a:gd name="T50" fmla="*/ 216 w 310"/>
                <a:gd name="T51" fmla="*/ 309 h 387"/>
                <a:gd name="T52" fmla="*/ 187 w 310"/>
                <a:gd name="T53" fmla="*/ 299 h 387"/>
                <a:gd name="T54" fmla="*/ 159 w 310"/>
                <a:gd name="T55" fmla="*/ 296 h 387"/>
                <a:gd name="T56" fmla="*/ 140 w 310"/>
                <a:gd name="T57" fmla="*/ 301 h 387"/>
                <a:gd name="T58" fmla="*/ 127 w 310"/>
                <a:gd name="T59" fmla="*/ 304 h 387"/>
                <a:gd name="T60" fmla="*/ 113 w 310"/>
                <a:gd name="T61" fmla="*/ 321 h 387"/>
                <a:gd name="T62" fmla="*/ 95 w 310"/>
                <a:gd name="T63" fmla="*/ 349 h 387"/>
                <a:gd name="T64" fmla="*/ 73 w 310"/>
                <a:gd name="T65" fmla="*/ 372 h 387"/>
                <a:gd name="T66" fmla="*/ 44 w 310"/>
                <a:gd name="T67" fmla="*/ 386 h 38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10"/>
                <a:gd name="T103" fmla="*/ 0 h 387"/>
                <a:gd name="T104" fmla="*/ 310 w 310"/>
                <a:gd name="T105" fmla="*/ 387 h 38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10" h="387">
                  <a:moveTo>
                    <a:pt x="26" y="387"/>
                  </a:moveTo>
                  <a:lnTo>
                    <a:pt x="10" y="367"/>
                  </a:lnTo>
                  <a:lnTo>
                    <a:pt x="7" y="341"/>
                  </a:lnTo>
                  <a:lnTo>
                    <a:pt x="11" y="312"/>
                  </a:lnTo>
                  <a:lnTo>
                    <a:pt x="19" y="287"/>
                  </a:lnTo>
                  <a:lnTo>
                    <a:pt x="11" y="284"/>
                  </a:lnTo>
                  <a:lnTo>
                    <a:pt x="7" y="282"/>
                  </a:lnTo>
                  <a:lnTo>
                    <a:pt x="3" y="282"/>
                  </a:lnTo>
                  <a:lnTo>
                    <a:pt x="0" y="281"/>
                  </a:lnTo>
                  <a:lnTo>
                    <a:pt x="7" y="211"/>
                  </a:lnTo>
                  <a:lnTo>
                    <a:pt x="16" y="139"/>
                  </a:lnTo>
                  <a:lnTo>
                    <a:pt x="28" y="68"/>
                  </a:lnTo>
                  <a:lnTo>
                    <a:pt x="37" y="0"/>
                  </a:lnTo>
                  <a:lnTo>
                    <a:pt x="53" y="0"/>
                  </a:lnTo>
                  <a:lnTo>
                    <a:pt x="69" y="1"/>
                  </a:lnTo>
                  <a:lnTo>
                    <a:pt x="85" y="5"/>
                  </a:lnTo>
                  <a:lnTo>
                    <a:pt x="101" y="6"/>
                  </a:lnTo>
                  <a:lnTo>
                    <a:pt x="116" y="10"/>
                  </a:lnTo>
                  <a:lnTo>
                    <a:pt x="132" y="15"/>
                  </a:lnTo>
                  <a:lnTo>
                    <a:pt x="148" y="18"/>
                  </a:lnTo>
                  <a:lnTo>
                    <a:pt x="164" y="23"/>
                  </a:lnTo>
                  <a:lnTo>
                    <a:pt x="167" y="45"/>
                  </a:lnTo>
                  <a:lnTo>
                    <a:pt x="169" y="70"/>
                  </a:lnTo>
                  <a:lnTo>
                    <a:pt x="169" y="95"/>
                  </a:lnTo>
                  <a:lnTo>
                    <a:pt x="174" y="113"/>
                  </a:lnTo>
                  <a:lnTo>
                    <a:pt x="187" y="116"/>
                  </a:lnTo>
                  <a:lnTo>
                    <a:pt x="200" y="121"/>
                  </a:lnTo>
                  <a:lnTo>
                    <a:pt x="214" y="126"/>
                  </a:lnTo>
                  <a:lnTo>
                    <a:pt x="228" y="131"/>
                  </a:lnTo>
                  <a:lnTo>
                    <a:pt x="241" y="136"/>
                  </a:lnTo>
                  <a:lnTo>
                    <a:pt x="256" y="143"/>
                  </a:lnTo>
                  <a:lnTo>
                    <a:pt x="270" y="149"/>
                  </a:lnTo>
                  <a:lnTo>
                    <a:pt x="283" y="158"/>
                  </a:lnTo>
                  <a:lnTo>
                    <a:pt x="290" y="174"/>
                  </a:lnTo>
                  <a:lnTo>
                    <a:pt x="293" y="194"/>
                  </a:lnTo>
                  <a:lnTo>
                    <a:pt x="293" y="216"/>
                  </a:lnTo>
                  <a:lnTo>
                    <a:pt x="293" y="236"/>
                  </a:lnTo>
                  <a:lnTo>
                    <a:pt x="306" y="248"/>
                  </a:lnTo>
                  <a:lnTo>
                    <a:pt x="310" y="263"/>
                  </a:lnTo>
                  <a:lnTo>
                    <a:pt x="307" y="279"/>
                  </a:lnTo>
                  <a:lnTo>
                    <a:pt x="298" y="297"/>
                  </a:lnTo>
                  <a:lnTo>
                    <a:pt x="293" y="297"/>
                  </a:lnTo>
                  <a:lnTo>
                    <a:pt x="286" y="297"/>
                  </a:lnTo>
                  <a:lnTo>
                    <a:pt x="282" y="297"/>
                  </a:lnTo>
                  <a:lnTo>
                    <a:pt x="277" y="297"/>
                  </a:lnTo>
                  <a:lnTo>
                    <a:pt x="272" y="302"/>
                  </a:lnTo>
                  <a:lnTo>
                    <a:pt x="269" y="309"/>
                  </a:lnTo>
                  <a:lnTo>
                    <a:pt x="264" y="316"/>
                  </a:lnTo>
                  <a:lnTo>
                    <a:pt x="259" y="321"/>
                  </a:lnTo>
                  <a:lnTo>
                    <a:pt x="245" y="317"/>
                  </a:lnTo>
                  <a:lnTo>
                    <a:pt x="230" y="314"/>
                  </a:lnTo>
                  <a:lnTo>
                    <a:pt x="216" y="309"/>
                  </a:lnTo>
                  <a:lnTo>
                    <a:pt x="201" y="304"/>
                  </a:lnTo>
                  <a:lnTo>
                    <a:pt x="187" y="299"/>
                  </a:lnTo>
                  <a:lnTo>
                    <a:pt x="172" y="297"/>
                  </a:lnTo>
                  <a:lnTo>
                    <a:pt x="159" y="296"/>
                  </a:lnTo>
                  <a:lnTo>
                    <a:pt x="146" y="296"/>
                  </a:lnTo>
                  <a:lnTo>
                    <a:pt x="140" y="301"/>
                  </a:lnTo>
                  <a:lnTo>
                    <a:pt x="134" y="302"/>
                  </a:lnTo>
                  <a:lnTo>
                    <a:pt x="127" y="304"/>
                  </a:lnTo>
                  <a:lnTo>
                    <a:pt x="119" y="304"/>
                  </a:lnTo>
                  <a:lnTo>
                    <a:pt x="113" y="321"/>
                  </a:lnTo>
                  <a:lnTo>
                    <a:pt x="105" y="336"/>
                  </a:lnTo>
                  <a:lnTo>
                    <a:pt x="95" y="349"/>
                  </a:lnTo>
                  <a:lnTo>
                    <a:pt x="84" y="362"/>
                  </a:lnTo>
                  <a:lnTo>
                    <a:pt x="73" y="372"/>
                  </a:lnTo>
                  <a:lnTo>
                    <a:pt x="58" y="381"/>
                  </a:lnTo>
                  <a:lnTo>
                    <a:pt x="44" y="386"/>
                  </a:lnTo>
                  <a:lnTo>
                    <a:pt x="26" y="3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29"/>
            <p:cNvSpPr>
              <a:spLocks/>
            </p:cNvSpPr>
            <p:nvPr/>
          </p:nvSpPr>
          <p:spPr bwMode="auto">
            <a:xfrm>
              <a:off x="2215" y="2155"/>
              <a:ext cx="46" cy="84"/>
            </a:xfrm>
            <a:custGeom>
              <a:avLst/>
              <a:gdLst>
                <a:gd name="T0" fmla="*/ 8 w 92"/>
                <a:gd name="T1" fmla="*/ 84 h 84"/>
                <a:gd name="T2" fmla="*/ 0 w 92"/>
                <a:gd name="T3" fmla="*/ 64 h 84"/>
                <a:gd name="T4" fmla="*/ 0 w 92"/>
                <a:gd name="T5" fmla="*/ 40 h 84"/>
                <a:gd name="T6" fmla="*/ 5 w 92"/>
                <a:gd name="T7" fmla="*/ 17 h 84"/>
                <a:gd name="T8" fmla="*/ 14 w 92"/>
                <a:gd name="T9" fmla="*/ 0 h 84"/>
                <a:gd name="T10" fmla="*/ 22 w 92"/>
                <a:gd name="T11" fmla="*/ 0 h 84"/>
                <a:gd name="T12" fmla="*/ 29 w 92"/>
                <a:gd name="T13" fmla="*/ 0 h 84"/>
                <a:gd name="T14" fmla="*/ 34 w 92"/>
                <a:gd name="T15" fmla="*/ 2 h 84"/>
                <a:gd name="T16" fmla="*/ 40 w 92"/>
                <a:gd name="T17" fmla="*/ 5 h 84"/>
                <a:gd name="T18" fmla="*/ 40 w 92"/>
                <a:gd name="T19" fmla="*/ 12 h 84"/>
                <a:gd name="T20" fmla="*/ 38 w 92"/>
                <a:gd name="T21" fmla="*/ 17 h 84"/>
                <a:gd name="T22" fmla="*/ 38 w 92"/>
                <a:gd name="T23" fmla="*/ 24 h 84"/>
                <a:gd name="T24" fmla="*/ 42 w 92"/>
                <a:gd name="T25" fmla="*/ 34 h 84"/>
                <a:gd name="T26" fmla="*/ 53 w 92"/>
                <a:gd name="T27" fmla="*/ 32 h 84"/>
                <a:gd name="T28" fmla="*/ 61 w 92"/>
                <a:gd name="T29" fmla="*/ 27 h 84"/>
                <a:gd name="T30" fmla="*/ 67 w 92"/>
                <a:gd name="T31" fmla="*/ 19 h 84"/>
                <a:gd name="T32" fmla="*/ 74 w 92"/>
                <a:gd name="T33" fmla="*/ 10 h 84"/>
                <a:gd name="T34" fmla="*/ 77 w 92"/>
                <a:gd name="T35" fmla="*/ 10 h 84"/>
                <a:gd name="T36" fmla="*/ 82 w 92"/>
                <a:gd name="T37" fmla="*/ 10 h 84"/>
                <a:gd name="T38" fmla="*/ 87 w 92"/>
                <a:gd name="T39" fmla="*/ 10 h 84"/>
                <a:gd name="T40" fmla="*/ 92 w 92"/>
                <a:gd name="T41" fmla="*/ 10 h 84"/>
                <a:gd name="T42" fmla="*/ 85 w 92"/>
                <a:gd name="T43" fmla="*/ 25 h 84"/>
                <a:gd name="T44" fmla="*/ 77 w 92"/>
                <a:gd name="T45" fmla="*/ 39 h 84"/>
                <a:gd name="T46" fmla="*/ 69 w 92"/>
                <a:gd name="T47" fmla="*/ 50 h 84"/>
                <a:gd name="T48" fmla="*/ 59 w 92"/>
                <a:gd name="T49" fmla="*/ 62 h 84"/>
                <a:gd name="T50" fmla="*/ 48 w 92"/>
                <a:gd name="T51" fmla="*/ 70 h 84"/>
                <a:gd name="T52" fmla="*/ 37 w 92"/>
                <a:gd name="T53" fmla="*/ 77 h 84"/>
                <a:gd name="T54" fmla="*/ 24 w 92"/>
                <a:gd name="T55" fmla="*/ 82 h 84"/>
                <a:gd name="T56" fmla="*/ 8 w 92"/>
                <a:gd name="T57" fmla="*/ 84 h 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2"/>
                <a:gd name="T88" fmla="*/ 0 h 84"/>
                <a:gd name="T89" fmla="*/ 92 w 92"/>
                <a:gd name="T90" fmla="*/ 84 h 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2" h="84">
                  <a:moveTo>
                    <a:pt x="8" y="84"/>
                  </a:moveTo>
                  <a:lnTo>
                    <a:pt x="0" y="64"/>
                  </a:lnTo>
                  <a:lnTo>
                    <a:pt x="0" y="40"/>
                  </a:lnTo>
                  <a:lnTo>
                    <a:pt x="5" y="17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4" y="2"/>
                  </a:lnTo>
                  <a:lnTo>
                    <a:pt x="40" y="5"/>
                  </a:lnTo>
                  <a:lnTo>
                    <a:pt x="40" y="12"/>
                  </a:lnTo>
                  <a:lnTo>
                    <a:pt x="38" y="17"/>
                  </a:lnTo>
                  <a:lnTo>
                    <a:pt x="38" y="24"/>
                  </a:lnTo>
                  <a:lnTo>
                    <a:pt x="42" y="34"/>
                  </a:lnTo>
                  <a:lnTo>
                    <a:pt x="53" y="32"/>
                  </a:lnTo>
                  <a:lnTo>
                    <a:pt x="61" y="27"/>
                  </a:lnTo>
                  <a:lnTo>
                    <a:pt x="67" y="19"/>
                  </a:lnTo>
                  <a:lnTo>
                    <a:pt x="74" y="10"/>
                  </a:lnTo>
                  <a:lnTo>
                    <a:pt x="77" y="10"/>
                  </a:lnTo>
                  <a:lnTo>
                    <a:pt x="82" y="10"/>
                  </a:lnTo>
                  <a:lnTo>
                    <a:pt x="87" y="10"/>
                  </a:lnTo>
                  <a:lnTo>
                    <a:pt x="92" y="10"/>
                  </a:lnTo>
                  <a:lnTo>
                    <a:pt x="85" y="25"/>
                  </a:lnTo>
                  <a:lnTo>
                    <a:pt x="77" y="39"/>
                  </a:lnTo>
                  <a:lnTo>
                    <a:pt x="69" y="50"/>
                  </a:lnTo>
                  <a:lnTo>
                    <a:pt x="59" y="62"/>
                  </a:lnTo>
                  <a:lnTo>
                    <a:pt x="48" y="70"/>
                  </a:lnTo>
                  <a:lnTo>
                    <a:pt x="37" y="77"/>
                  </a:lnTo>
                  <a:lnTo>
                    <a:pt x="24" y="82"/>
                  </a:lnTo>
                  <a:lnTo>
                    <a:pt x="8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30"/>
            <p:cNvSpPr>
              <a:spLocks/>
            </p:cNvSpPr>
            <p:nvPr/>
          </p:nvSpPr>
          <p:spPr bwMode="auto">
            <a:xfrm>
              <a:off x="2957" y="1986"/>
              <a:ext cx="153" cy="224"/>
            </a:xfrm>
            <a:custGeom>
              <a:avLst/>
              <a:gdLst>
                <a:gd name="T0" fmla="*/ 141 w 305"/>
                <a:gd name="T1" fmla="*/ 204 h 224"/>
                <a:gd name="T2" fmla="*/ 136 w 305"/>
                <a:gd name="T3" fmla="*/ 169 h 224"/>
                <a:gd name="T4" fmla="*/ 119 w 305"/>
                <a:gd name="T5" fmla="*/ 153 h 224"/>
                <a:gd name="T6" fmla="*/ 87 w 305"/>
                <a:gd name="T7" fmla="*/ 153 h 224"/>
                <a:gd name="T8" fmla="*/ 54 w 305"/>
                <a:gd name="T9" fmla="*/ 154 h 224"/>
                <a:gd name="T10" fmla="*/ 22 w 305"/>
                <a:gd name="T11" fmla="*/ 156 h 224"/>
                <a:gd name="T12" fmla="*/ 6 w 305"/>
                <a:gd name="T13" fmla="*/ 158 h 224"/>
                <a:gd name="T14" fmla="*/ 1 w 305"/>
                <a:gd name="T15" fmla="*/ 154 h 224"/>
                <a:gd name="T16" fmla="*/ 1 w 305"/>
                <a:gd name="T17" fmla="*/ 144 h 224"/>
                <a:gd name="T18" fmla="*/ 1 w 305"/>
                <a:gd name="T19" fmla="*/ 105 h 224"/>
                <a:gd name="T20" fmla="*/ 8 w 305"/>
                <a:gd name="T21" fmla="*/ 51 h 224"/>
                <a:gd name="T22" fmla="*/ 38 w 305"/>
                <a:gd name="T23" fmla="*/ 53 h 224"/>
                <a:gd name="T24" fmla="*/ 78 w 305"/>
                <a:gd name="T25" fmla="*/ 56 h 224"/>
                <a:gd name="T26" fmla="*/ 115 w 305"/>
                <a:gd name="T27" fmla="*/ 61 h 224"/>
                <a:gd name="T28" fmla="*/ 128 w 305"/>
                <a:gd name="T29" fmla="*/ 58 h 224"/>
                <a:gd name="T30" fmla="*/ 132 w 305"/>
                <a:gd name="T31" fmla="*/ 36 h 224"/>
                <a:gd name="T32" fmla="*/ 136 w 305"/>
                <a:gd name="T33" fmla="*/ 6 h 224"/>
                <a:gd name="T34" fmla="*/ 136 w 305"/>
                <a:gd name="T35" fmla="*/ 11 h 224"/>
                <a:gd name="T36" fmla="*/ 138 w 305"/>
                <a:gd name="T37" fmla="*/ 8 h 224"/>
                <a:gd name="T38" fmla="*/ 144 w 305"/>
                <a:gd name="T39" fmla="*/ 1 h 224"/>
                <a:gd name="T40" fmla="*/ 167 w 305"/>
                <a:gd name="T41" fmla="*/ 10 h 224"/>
                <a:gd name="T42" fmla="*/ 207 w 305"/>
                <a:gd name="T43" fmla="*/ 31 h 224"/>
                <a:gd name="T44" fmla="*/ 249 w 305"/>
                <a:gd name="T45" fmla="*/ 55 h 224"/>
                <a:gd name="T46" fmla="*/ 287 w 305"/>
                <a:gd name="T47" fmla="*/ 81 h 224"/>
                <a:gd name="T48" fmla="*/ 300 w 305"/>
                <a:gd name="T49" fmla="*/ 100 h 224"/>
                <a:gd name="T50" fmla="*/ 287 w 305"/>
                <a:gd name="T51" fmla="*/ 111 h 224"/>
                <a:gd name="T52" fmla="*/ 271 w 305"/>
                <a:gd name="T53" fmla="*/ 121 h 224"/>
                <a:gd name="T54" fmla="*/ 257 w 305"/>
                <a:gd name="T55" fmla="*/ 131 h 224"/>
                <a:gd name="T56" fmla="*/ 228 w 305"/>
                <a:gd name="T57" fmla="*/ 154 h 224"/>
                <a:gd name="T58" fmla="*/ 193 w 305"/>
                <a:gd name="T59" fmla="*/ 186 h 224"/>
                <a:gd name="T60" fmla="*/ 165 w 305"/>
                <a:gd name="T61" fmla="*/ 209 h 224"/>
                <a:gd name="T62" fmla="*/ 148 w 305"/>
                <a:gd name="T63" fmla="*/ 223 h 2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224"/>
                <a:gd name="T98" fmla="*/ 305 w 305"/>
                <a:gd name="T99" fmla="*/ 224 h 22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224">
                  <a:moveTo>
                    <a:pt x="143" y="224"/>
                  </a:moveTo>
                  <a:lnTo>
                    <a:pt x="141" y="204"/>
                  </a:lnTo>
                  <a:lnTo>
                    <a:pt x="140" y="186"/>
                  </a:lnTo>
                  <a:lnTo>
                    <a:pt x="136" y="169"/>
                  </a:lnTo>
                  <a:lnTo>
                    <a:pt x="135" y="153"/>
                  </a:lnTo>
                  <a:lnTo>
                    <a:pt x="119" y="153"/>
                  </a:lnTo>
                  <a:lnTo>
                    <a:pt x="103" y="153"/>
                  </a:lnTo>
                  <a:lnTo>
                    <a:pt x="87" y="153"/>
                  </a:lnTo>
                  <a:lnTo>
                    <a:pt x="70" y="153"/>
                  </a:lnTo>
                  <a:lnTo>
                    <a:pt x="54" y="154"/>
                  </a:lnTo>
                  <a:lnTo>
                    <a:pt x="38" y="154"/>
                  </a:lnTo>
                  <a:lnTo>
                    <a:pt x="22" y="156"/>
                  </a:lnTo>
                  <a:lnTo>
                    <a:pt x="6" y="158"/>
                  </a:lnTo>
                  <a:lnTo>
                    <a:pt x="3" y="156"/>
                  </a:lnTo>
                  <a:lnTo>
                    <a:pt x="1" y="154"/>
                  </a:lnTo>
                  <a:lnTo>
                    <a:pt x="0" y="153"/>
                  </a:lnTo>
                  <a:lnTo>
                    <a:pt x="1" y="144"/>
                  </a:lnTo>
                  <a:lnTo>
                    <a:pt x="1" y="131"/>
                  </a:lnTo>
                  <a:lnTo>
                    <a:pt x="1" y="105"/>
                  </a:lnTo>
                  <a:lnTo>
                    <a:pt x="1" y="55"/>
                  </a:lnTo>
                  <a:lnTo>
                    <a:pt x="8" y="51"/>
                  </a:lnTo>
                  <a:lnTo>
                    <a:pt x="22" y="51"/>
                  </a:lnTo>
                  <a:lnTo>
                    <a:pt x="38" y="53"/>
                  </a:lnTo>
                  <a:lnTo>
                    <a:pt x="59" y="55"/>
                  </a:lnTo>
                  <a:lnTo>
                    <a:pt x="78" y="56"/>
                  </a:lnTo>
                  <a:lnTo>
                    <a:pt x="98" y="60"/>
                  </a:lnTo>
                  <a:lnTo>
                    <a:pt x="115" y="61"/>
                  </a:lnTo>
                  <a:lnTo>
                    <a:pt x="127" y="61"/>
                  </a:lnTo>
                  <a:lnTo>
                    <a:pt x="128" y="58"/>
                  </a:lnTo>
                  <a:lnTo>
                    <a:pt x="130" y="51"/>
                  </a:lnTo>
                  <a:lnTo>
                    <a:pt x="132" y="36"/>
                  </a:lnTo>
                  <a:lnTo>
                    <a:pt x="135" y="5"/>
                  </a:lnTo>
                  <a:lnTo>
                    <a:pt x="136" y="6"/>
                  </a:lnTo>
                  <a:lnTo>
                    <a:pt x="136" y="8"/>
                  </a:lnTo>
                  <a:lnTo>
                    <a:pt x="136" y="11"/>
                  </a:lnTo>
                  <a:lnTo>
                    <a:pt x="136" y="13"/>
                  </a:lnTo>
                  <a:lnTo>
                    <a:pt x="138" y="8"/>
                  </a:lnTo>
                  <a:lnTo>
                    <a:pt x="141" y="3"/>
                  </a:lnTo>
                  <a:lnTo>
                    <a:pt x="144" y="1"/>
                  </a:lnTo>
                  <a:lnTo>
                    <a:pt x="148" y="0"/>
                  </a:lnTo>
                  <a:lnTo>
                    <a:pt x="167" y="10"/>
                  </a:lnTo>
                  <a:lnTo>
                    <a:pt x="186" y="20"/>
                  </a:lnTo>
                  <a:lnTo>
                    <a:pt x="207" y="31"/>
                  </a:lnTo>
                  <a:lnTo>
                    <a:pt x="228" y="41"/>
                  </a:lnTo>
                  <a:lnTo>
                    <a:pt x="249" y="55"/>
                  </a:lnTo>
                  <a:lnTo>
                    <a:pt x="270" y="66"/>
                  </a:lnTo>
                  <a:lnTo>
                    <a:pt x="287" y="81"/>
                  </a:lnTo>
                  <a:lnTo>
                    <a:pt x="305" y="95"/>
                  </a:lnTo>
                  <a:lnTo>
                    <a:pt x="300" y="100"/>
                  </a:lnTo>
                  <a:lnTo>
                    <a:pt x="294" y="105"/>
                  </a:lnTo>
                  <a:lnTo>
                    <a:pt x="287" y="111"/>
                  </a:lnTo>
                  <a:lnTo>
                    <a:pt x="279" y="116"/>
                  </a:lnTo>
                  <a:lnTo>
                    <a:pt x="271" y="121"/>
                  </a:lnTo>
                  <a:lnTo>
                    <a:pt x="265" y="126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28" y="154"/>
                  </a:lnTo>
                  <a:lnTo>
                    <a:pt x="209" y="171"/>
                  </a:lnTo>
                  <a:lnTo>
                    <a:pt x="193" y="186"/>
                  </a:lnTo>
                  <a:lnTo>
                    <a:pt x="178" y="199"/>
                  </a:lnTo>
                  <a:lnTo>
                    <a:pt x="165" y="209"/>
                  </a:lnTo>
                  <a:lnTo>
                    <a:pt x="156" y="218"/>
                  </a:lnTo>
                  <a:lnTo>
                    <a:pt x="148" y="223"/>
                  </a:lnTo>
                  <a:lnTo>
                    <a:pt x="143" y="2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31"/>
            <p:cNvSpPr>
              <a:spLocks/>
            </p:cNvSpPr>
            <p:nvPr/>
          </p:nvSpPr>
          <p:spPr bwMode="auto">
            <a:xfrm>
              <a:off x="2385" y="1963"/>
              <a:ext cx="171" cy="236"/>
            </a:xfrm>
            <a:custGeom>
              <a:avLst/>
              <a:gdLst>
                <a:gd name="T0" fmla="*/ 174 w 343"/>
                <a:gd name="T1" fmla="*/ 236 h 236"/>
                <a:gd name="T2" fmla="*/ 167 w 343"/>
                <a:gd name="T3" fmla="*/ 222 h 236"/>
                <a:gd name="T4" fmla="*/ 161 w 343"/>
                <a:gd name="T5" fmla="*/ 206 h 236"/>
                <a:gd name="T6" fmla="*/ 156 w 343"/>
                <a:gd name="T7" fmla="*/ 187 h 236"/>
                <a:gd name="T8" fmla="*/ 153 w 343"/>
                <a:gd name="T9" fmla="*/ 176 h 236"/>
                <a:gd name="T10" fmla="*/ 137 w 343"/>
                <a:gd name="T11" fmla="*/ 176 h 236"/>
                <a:gd name="T12" fmla="*/ 121 w 343"/>
                <a:gd name="T13" fmla="*/ 177 h 236"/>
                <a:gd name="T14" fmla="*/ 105 w 343"/>
                <a:gd name="T15" fmla="*/ 179 h 236"/>
                <a:gd name="T16" fmla="*/ 88 w 343"/>
                <a:gd name="T17" fmla="*/ 182 h 236"/>
                <a:gd name="T18" fmla="*/ 71 w 343"/>
                <a:gd name="T19" fmla="*/ 186 h 236"/>
                <a:gd name="T20" fmla="*/ 55 w 343"/>
                <a:gd name="T21" fmla="*/ 189 h 236"/>
                <a:gd name="T22" fmla="*/ 39 w 343"/>
                <a:gd name="T23" fmla="*/ 192 h 236"/>
                <a:gd name="T24" fmla="*/ 23 w 343"/>
                <a:gd name="T25" fmla="*/ 197 h 236"/>
                <a:gd name="T26" fmla="*/ 15 w 343"/>
                <a:gd name="T27" fmla="*/ 181 h 236"/>
                <a:gd name="T28" fmla="*/ 7 w 343"/>
                <a:gd name="T29" fmla="*/ 148 h 236"/>
                <a:gd name="T30" fmla="*/ 2 w 343"/>
                <a:gd name="T31" fmla="*/ 113 h 236"/>
                <a:gd name="T32" fmla="*/ 0 w 343"/>
                <a:gd name="T33" fmla="*/ 89 h 236"/>
                <a:gd name="T34" fmla="*/ 2 w 343"/>
                <a:gd name="T35" fmla="*/ 88 h 236"/>
                <a:gd name="T36" fmla="*/ 2 w 343"/>
                <a:gd name="T37" fmla="*/ 86 h 236"/>
                <a:gd name="T38" fmla="*/ 3 w 343"/>
                <a:gd name="T39" fmla="*/ 86 h 236"/>
                <a:gd name="T40" fmla="*/ 7 w 343"/>
                <a:gd name="T41" fmla="*/ 84 h 236"/>
                <a:gd name="T42" fmla="*/ 13 w 343"/>
                <a:gd name="T43" fmla="*/ 84 h 236"/>
                <a:gd name="T44" fmla="*/ 26 w 343"/>
                <a:gd name="T45" fmla="*/ 84 h 236"/>
                <a:gd name="T46" fmla="*/ 45 w 343"/>
                <a:gd name="T47" fmla="*/ 84 h 236"/>
                <a:gd name="T48" fmla="*/ 68 w 343"/>
                <a:gd name="T49" fmla="*/ 84 h 236"/>
                <a:gd name="T50" fmla="*/ 88 w 343"/>
                <a:gd name="T51" fmla="*/ 83 h 236"/>
                <a:gd name="T52" fmla="*/ 108 w 343"/>
                <a:gd name="T53" fmla="*/ 81 h 236"/>
                <a:gd name="T54" fmla="*/ 124 w 343"/>
                <a:gd name="T55" fmla="*/ 79 h 236"/>
                <a:gd name="T56" fmla="*/ 132 w 343"/>
                <a:gd name="T57" fmla="*/ 78 h 236"/>
                <a:gd name="T58" fmla="*/ 132 w 343"/>
                <a:gd name="T59" fmla="*/ 58 h 236"/>
                <a:gd name="T60" fmla="*/ 132 w 343"/>
                <a:gd name="T61" fmla="*/ 39 h 236"/>
                <a:gd name="T62" fmla="*/ 132 w 343"/>
                <a:gd name="T63" fmla="*/ 21 h 236"/>
                <a:gd name="T64" fmla="*/ 132 w 343"/>
                <a:gd name="T65" fmla="*/ 1 h 236"/>
                <a:gd name="T66" fmla="*/ 135 w 343"/>
                <a:gd name="T67" fmla="*/ 0 h 236"/>
                <a:gd name="T68" fmla="*/ 140 w 343"/>
                <a:gd name="T69" fmla="*/ 0 h 236"/>
                <a:gd name="T70" fmla="*/ 146 w 343"/>
                <a:gd name="T71" fmla="*/ 3 h 236"/>
                <a:gd name="T72" fmla="*/ 154 w 343"/>
                <a:gd name="T73" fmla="*/ 6 h 236"/>
                <a:gd name="T74" fmla="*/ 161 w 343"/>
                <a:gd name="T75" fmla="*/ 9 h 236"/>
                <a:gd name="T76" fmla="*/ 169 w 343"/>
                <a:gd name="T77" fmla="*/ 14 h 236"/>
                <a:gd name="T78" fmla="*/ 175 w 343"/>
                <a:gd name="T79" fmla="*/ 19 h 236"/>
                <a:gd name="T80" fmla="*/ 180 w 343"/>
                <a:gd name="T81" fmla="*/ 23 h 236"/>
                <a:gd name="T82" fmla="*/ 199 w 343"/>
                <a:gd name="T83" fmla="*/ 31 h 236"/>
                <a:gd name="T84" fmla="*/ 219 w 343"/>
                <a:gd name="T85" fmla="*/ 39 h 236"/>
                <a:gd name="T86" fmla="*/ 240 w 343"/>
                <a:gd name="T87" fmla="*/ 49 h 236"/>
                <a:gd name="T88" fmla="*/ 259 w 343"/>
                <a:gd name="T89" fmla="*/ 58 h 236"/>
                <a:gd name="T90" fmla="*/ 280 w 343"/>
                <a:gd name="T91" fmla="*/ 66 h 236"/>
                <a:gd name="T92" fmla="*/ 301 w 343"/>
                <a:gd name="T93" fmla="*/ 74 h 236"/>
                <a:gd name="T94" fmla="*/ 322 w 343"/>
                <a:gd name="T95" fmla="*/ 84 h 236"/>
                <a:gd name="T96" fmla="*/ 343 w 343"/>
                <a:gd name="T97" fmla="*/ 93 h 236"/>
                <a:gd name="T98" fmla="*/ 338 w 343"/>
                <a:gd name="T99" fmla="*/ 103 h 236"/>
                <a:gd name="T100" fmla="*/ 326 w 343"/>
                <a:gd name="T101" fmla="*/ 111 h 236"/>
                <a:gd name="T102" fmla="*/ 314 w 343"/>
                <a:gd name="T103" fmla="*/ 119 h 236"/>
                <a:gd name="T104" fmla="*/ 304 w 343"/>
                <a:gd name="T105" fmla="*/ 124 h 236"/>
                <a:gd name="T106" fmla="*/ 288 w 343"/>
                <a:gd name="T107" fmla="*/ 138 h 236"/>
                <a:gd name="T108" fmla="*/ 272 w 343"/>
                <a:gd name="T109" fmla="*/ 151 h 236"/>
                <a:gd name="T110" fmla="*/ 254 w 343"/>
                <a:gd name="T111" fmla="*/ 164 h 236"/>
                <a:gd name="T112" fmla="*/ 238 w 343"/>
                <a:gd name="T113" fmla="*/ 179 h 236"/>
                <a:gd name="T114" fmla="*/ 222 w 343"/>
                <a:gd name="T115" fmla="*/ 192 h 236"/>
                <a:gd name="T116" fmla="*/ 206 w 343"/>
                <a:gd name="T117" fmla="*/ 207 h 236"/>
                <a:gd name="T118" fmla="*/ 190 w 343"/>
                <a:gd name="T119" fmla="*/ 221 h 236"/>
                <a:gd name="T120" fmla="*/ 174 w 343"/>
                <a:gd name="T121" fmla="*/ 23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43"/>
                <a:gd name="T184" fmla="*/ 0 h 236"/>
                <a:gd name="T185" fmla="*/ 343 w 343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43" h="236">
                  <a:moveTo>
                    <a:pt x="174" y="236"/>
                  </a:moveTo>
                  <a:lnTo>
                    <a:pt x="167" y="222"/>
                  </a:lnTo>
                  <a:lnTo>
                    <a:pt x="161" y="206"/>
                  </a:lnTo>
                  <a:lnTo>
                    <a:pt x="156" y="187"/>
                  </a:lnTo>
                  <a:lnTo>
                    <a:pt x="153" y="176"/>
                  </a:lnTo>
                  <a:lnTo>
                    <a:pt x="137" y="176"/>
                  </a:lnTo>
                  <a:lnTo>
                    <a:pt x="121" y="177"/>
                  </a:lnTo>
                  <a:lnTo>
                    <a:pt x="105" y="179"/>
                  </a:lnTo>
                  <a:lnTo>
                    <a:pt x="88" y="182"/>
                  </a:lnTo>
                  <a:lnTo>
                    <a:pt x="71" y="186"/>
                  </a:lnTo>
                  <a:lnTo>
                    <a:pt x="55" y="189"/>
                  </a:lnTo>
                  <a:lnTo>
                    <a:pt x="39" y="192"/>
                  </a:lnTo>
                  <a:lnTo>
                    <a:pt x="23" y="197"/>
                  </a:lnTo>
                  <a:lnTo>
                    <a:pt x="15" y="181"/>
                  </a:lnTo>
                  <a:lnTo>
                    <a:pt x="7" y="148"/>
                  </a:lnTo>
                  <a:lnTo>
                    <a:pt x="2" y="113"/>
                  </a:lnTo>
                  <a:lnTo>
                    <a:pt x="0" y="89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3" y="86"/>
                  </a:lnTo>
                  <a:lnTo>
                    <a:pt x="7" y="84"/>
                  </a:lnTo>
                  <a:lnTo>
                    <a:pt x="13" y="84"/>
                  </a:lnTo>
                  <a:lnTo>
                    <a:pt x="26" y="84"/>
                  </a:lnTo>
                  <a:lnTo>
                    <a:pt x="45" y="84"/>
                  </a:lnTo>
                  <a:lnTo>
                    <a:pt x="68" y="84"/>
                  </a:lnTo>
                  <a:lnTo>
                    <a:pt x="88" y="83"/>
                  </a:lnTo>
                  <a:lnTo>
                    <a:pt x="108" y="81"/>
                  </a:lnTo>
                  <a:lnTo>
                    <a:pt x="124" y="79"/>
                  </a:lnTo>
                  <a:lnTo>
                    <a:pt x="132" y="78"/>
                  </a:lnTo>
                  <a:lnTo>
                    <a:pt x="132" y="58"/>
                  </a:lnTo>
                  <a:lnTo>
                    <a:pt x="132" y="39"/>
                  </a:lnTo>
                  <a:lnTo>
                    <a:pt x="132" y="21"/>
                  </a:lnTo>
                  <a:lnTo>
                    <a:pt x="132" y="1"/>
                  </a:lnTo>
                  <a:lnTo>
                    <a:pt x="135" y="0"/>
                  </a:lnTo>
                  <a:lnTo>
                    <a:pt x="140" y="0"/>
                  </a:lnTo>
                  <a:lnTo>
                    <a:pt x="146" y="3"/>
                  </a:lnTo>
                  <a:lnTo>
                    <a:pt x="154" y="6"/>
                  </a:lnTo>
                  <a:lnTo>
                    <a:pt x="161" y="9"/>
                  </a:lnTo>
                  <a:lnTo>
                    <a:pt x="169" y="14"/>
                  </a:lnTo>
                  <a:lnTo>
                    <a:pt x="175" y="19"/>
                  </a:lnTo>
                  <a:lnTo>
                    <a:pt x="180" y="23"/>
                  </a:lnTo>
                  <a:lnTo>
                    <a:pt x="199" y="31"/>
                  </a:lnTo>
                  <a:lnTo>
                    <a:pt x="219" y="39"/>
                  </a:lnTo>
                  <a:lnTo>
                    <a:pt x="240" y="49"/>
                  </a:lnTo>
                  <a:lnTo>
                    <a:pt x="259" y="58"/>
                  </a:lnTo>
                  <a:lnTo>
                    <a:pt x="280" y="66"/>
                  </a:lnTo>
                  <a:lnTo>
                    <a:pt x="301" y="74"/>
                  </a:lnTo>
                  <a:lnTo>
                    <a:pt x="322" y="84"/>
                  </a:lnTo>
                  <a:lnTo>
                    <a:pt x="343" y="93"/>
                  </a:lnTo>
                  <a:lnTo>
                    <a:pt x="338" y="103"/>
                  </a:lnTo>
                  <a:lnTo>
                    <a:pt x="326" y="111"/>
                  </a:lnTo>
                  <a:lnTo>
                    <a:pt x="314" y="119"/>
                  </a:lnTo>
                  <a:lnTo>
                    <a:pt x="304" y="124"/>
                  </a:lnTo>
                  <a:lnTo>
                    <a:pt x="288" y="138"/>
                  </a:lnTo>
                  <a:lnTo>
                    <a:pt x="272" y="151"/>
                  </a:lnTo>
                  <a:lnTo>
                    <a:pt x="254" y="164"/>
                  </a:lnTo>
                  <a:lnTo>
                    <a:pt x="238" y="179"/>
                  </a:lnTo>
                  <a:lnTo>
                    <a:pt x="222" y="192"/>
                  </a:lnTo>
                  <a:lnTo>
                    <a:pt x="206" y="207"/>
                  </a:lnTo>
                  <a:lnTo>
                    <a:pt x="190" y="221"/>
                  </a:lnTo>
                  <a:lnTo>
                    <a:pt x="174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32"/>
            <p:cNvSpPr>
              <a:spLocks/>
            </p:cNvSpPr>
            <p:nvPr/>
          </p:nvSpPr>
          <p:spPr bwMode="auto">
            <a:xfrm>
              <a:off x="2963" y="2002"/>
              <a:ext cx="135" cy="188"/>
            </a:xfrm>
            <a:custGeom>
              <a:avLst/>
              <a:gdLst>
                <a:gd name="T0" fmla="*/ 137 w 270"/>
                <a:gd name="T1" fmla="*/ 130 h 188"/>
                <a:gd name="T2" fmla="*/ 117 w 270"/>
                <a:gd name="T3" fmla="*/ 124 h 188"/>
                <a:gd name="T4" fmla="*/ 109 w 270"/>
                <a:gd name="T5" fmla="*/ 110 h 188"/>
                <a:gd name="T6" fmla="*/ 106 w 270"/>
                <a:gd name="T7" fmla="*/ 97 h 188"/>
                <a:gd name="T8" fmla="*/ 92 w 270"/>
                <a:gd name="T9" fmla="*/ 124 h 188"/>
                <a:gd name="T10" fmla="*/ 87 w 270"/>
                <a:gd name="T11" fmla="*/ 97 h 188"/>
                <a:gd name="T12" fmla="*/ 77 w 270"/>
                <a:gd name="T13" fmla="*/ 124 h 188"/>
                <a:gd name="T14" fmla="*/ 71 w 270"/>
                <a:gd name="T15" fmla="*/ 112 h 188"/>
                <a:gd name="T16" fmla="*/ 66 w 270"/>
                <a:gd name="T17" fmla="*/ 107 h 188"/>
                <a:gd name="T18" fmla="*/ 63 w 270"/>
                <a:gd name="T19" fmla="*/ 125 h 188"/>
                <a:gd name="T20" fmla="*/ 55 w 270"/>
                <a:gd name="T21" fmla="*/ 114 h 188"/>
                <a:gd name="T22" fmla="*/ 50 w 270"/>
                <a:gd name="T23" fmla="*/ 102 h 188"/>
                <a:gd name="T24" fmla="*/ 45 w 270"/>
                <a:gd name="T25" fmla="*/ 125 h 188"/>
                <a:gd name="T26" fmla="*/ 39 w 270"/>
                <a:gd name="T27" fmla="*/ 122 h 188"/>
                <a:gd name="T28" fmla="*/ 37 w 270"/>
                <a:gd name="T29" fmla="*/ 100 h 188"/>
                <a:gd name="T30" fmla="*/ 31 w 270"/>
                <a:gd name="T31" fmla="*/ 114 h 188"/>
                <a:gd name="T32" fmla="*/ 27 w 270"/>
                <a:gd name="T33" fmla="*/ 130 h 188"/>
                <a:gd name="T34" fmla="*/ 24 w 270"/>
                <a:gd name="T35" fmla="*/ 102 h 188"/>
                <a:gd name="T36" fmla="*/ 21 w 270"/>
                <a:gd name="T37" fmla="*/ 102 h 188"/>
                <a:gd name="T38" fmla="*/ 18 w 270"/>
                <a:gd name="T39" fmla="*/ 122 h 188"/>
                <a:gd name="T40" fmla="*/ 11 w 270"/>
                <a:gd name="T41" fmla="*/ 128 h 188"/>
                <a:gd name="T42" fmla="*/ 11 w 270"/>
                <a:gd name="T43" fmla="*/ 114 h 188"/>
                <a:gd name="T44" fmla="*/ 5 w 270"/>
                <a:gd name="T45" fmla="*/ 114 h 188"/>
                <a:gd name="T46" fmla="*/ 0 w 270"/>
                <a:gd name="T47" fmla="*/ 55 h 188"/>
                <a:gd name="T48" fmla="*/ 61 w 270"/>
                <a:gd name="T49" fmla="*/ 49 h 188"/>
                <a:gd name="T50" fmla="*/ 127 w 270"/>
                <a:gd name="T51" fmla="*/ 44 h 188"/>
                <a:gd name="T52" fmla="*/ 166 w 270"/>
                <a:gd name="T53" fmla="*/ 9 h 188"/>
                <a:gd name="T54" fmla="*/ 257 w 270"/>
                <a:gd name="T55" fmla="*/ 65 h 188"/>
                <a:gd name="T56" fmla="*/ 260 w 270"/>
                <a:gd name="T57" fmla="*/ 92 h 188"/>
                <a:gd name="T58" fmla="*/ 252 w 270"/>
                <a:gd name="T59" fmla="*/ 90 h 188"/>
                <a:gd name="T60" fmla="*/ 244 w 270"/>
                <a:gd name="T61" fmla="*/ 95 h 188"/>
                <a:gd name="T62" fmla="*/ 240 w 270"/>
                <a:gd name="T63" fmla="*/ 107 h 188"/>
                <a:gd name="T64" fmla="*/ 233 w 270"/>
                <a:gd name="T65" fmla="*/ 80 h 188"/>
                <a:gd name="T66" fmla="*/ 228 w 270"/>
                <a:gd name="T67" fmla="*/ 115 h 188"/>
                <a:gd name="T68" fmla="*/ 223 w 270"/>
                <a:gd name="T69" fmla="*/ 119 h 188"/>
                <a:gd name="T70" fmla="*/ 223 w 270"/>
                <a:gd name="T71" fmla="*/ 97 h 188"/>
                <a:gd name="T72" fmla="*/ 222 w 270"/>
                <a:gd name="T73" fmla="*/ 87 h 188"/>
                <a:gd name="T74" fmla="*/ 212 w 270"/>
                <a:gd name="T75" fmla="*/ 130 h 188"/>
                <a:gd name="T76" fmla="*/ 206 w 270"/>
                <a:gd name="T77" fmla="*/ 112 h 188"/>
                <a:gd name="T78" fmla="*/ 203 w 270"/>
                <a:gd name="T79" fmla="*/ 92 h 188"/>
                <a:gd name="T80" fmla="*/ 201 w 270"/>
                <a:gd name="T81" fmla="*/ 142 h 188"/>
                <a:gd name="T82" fmla="*/ 190 w 270"/>
                <a:gd name="T83" fmla="*/ 137 h 188"/>
                <a:gd name="T84" fmla="*/ 188 w 270"/>
                <a:gd name="T85" fmla="*/ 109 h 188"/>
                <a:gd name="T86" fmla="*/ 185 w 270"/>
                <a:gd name="T87" fmla="*/ 148 h 188"/>
                <a:gd name="T88" fmla="*/ 175 w 270"/>
                <a:gd name="T89" fmla="*/ 157 h 188"/>
                <a:gd name="T90" fmla="*/ 174 w 270"/>
                <a:gd name="T91" fmla="*/ 119 h 188"/>
                <a:gd name="T92" fmla="*/ 172 w 270"/>
                <a:gd name="T93" fmla="*/ 145 h 188"/>
                <a:gd name="T94" fmla="*/ 162 w 270"/>
                <a:gd name="T95" fmla="*/ 138 h 188"/>
                <a:gd name="T96" fmla="*/ 158 w 270"/>
                <a:gd name="T97" fmla="*/ 130 h 188"/>
                <a:gd name="T98" fmla="*/ 154 w 270"/>
                <a:gd name="T99" fmla="*/ 177 h 188"/>
                <a:gd name="T100" fmla="*/ 151 w 270"/>
                <a:gd name="T101" fmla="*/ 163 h 188"/>
                <a:gd name="T102" fmla="*/ 146 w 270"/>
                <a:gd name="T103" fmla="*/ 147 h 188"/>
                <a:gd name="T104" fmla="*/ 143 w 270"/>
                <a:gd name="T105" fmla="*/ 187 h 1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70"/>
                <a:gd name="T160" fmla="*/ 0 h 188"/>
                <a:gd name="T161" fmla="*/ 270 w 270"/>
                <a:gd name="T162" fmla="*/ 188 h 18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70" h="188">
                  <a:moveTo>
                    <a:pt x="141" y="188"/>
                  </a:moveTo>
                  <a:lnTo>
                    <a:pt x="140" y="175"/>
                  </a:lnTo>
                  <a:lnTo>
                    <a:pt x="138" y="160"/>
                  </a:lnTo>
                  <a:lnTo>
                    <a:pt x="137" y="145"/>
                  </a:lnTo>
                  <a:lnTo>
                    <a:pt x="137" y="130"/>
                  </a:lnTo>
                  <a:lnTo>
                    <a:pt x="130" y="119"/>
                  </a:lnTo>
                  <a:lnTo>
                    <a:pt x="125" y="107"/>
                  </a:lnTo>
                  <a:lnTo>
                    <a:pt x="122" y="107"/>
                  </a:lnTo>
                  <a:lnTo>
                    <a:pt x="119" y="124"/>
                  </a:lnTo>
                  <a:lnTo>
                    <a:pt x="117" y="124"/>
                  </a:lnTo>
                  <a:lnTo>
                    <a:pt x="114" y="124"/>
                  </a:lnTo>
                  <a:lnTo>
                    <a:pt x="113" y="124"/>
                  </a:lnTo>
                  <a:lnTo>
                    <a:pt x="109" y="124"/>
                  </a:lnTo>
                  <a:lnTo>
                    <a:pt x="109" y="117"/>
                  </a:lnTo>
                  <a:lnTo>
                    <a:pt x="109" y="110"/>
                  </a:lnTo>
                  <a:lnTo>
                    <a:pt x="109" y="105"/>
                  </a:lnTo>
                  <a:lnTo>
                    <a:pt x="109" y="99"/>
                  </a:lnTo>
                  <a:lnTo>
                    <a:pt x="108" y="97"/>
                  </a:lnTo>
                  <a:lnTo>
                    <a:pt x="106" y="97"/>
                  </a:lnTo>
                  <a:lnTo>
                    <a:pt x="104" y="97"/>
                  </a:lnTo>
                  <a:lnTo>
                    <a:pt x="104" y="110"/>
                  </a:lnTo>
                  <a:lnTo>
                    <a:pt x="103" y="117"/>
                  </a:lnTo>
                  <a:lnTo>
                    <a:pt x="100" y="120"/>
                  </a:lnTo>
                  <a:lnTo>
                    <a:pt x="92" y="124"/>
                  </a:lnTo>
                  <a:lnTo>
                    <a:pt x="92" y="117"/>
                  </a:lnTo>
                  <a:lnTo>
                    <a:pt x="92" y="110"/>
                  </a:lnTo>
                  <a:lnTo>
                    <a:pt x="92" y="104"/>
                  </a:lnTo>
                  <a:lnTo>
                    <a:pt x="92" y="97"/>
                  </a:lnTo>
                  <a:lnTo>
                    <a:pt x="87" y="97"/>
                  </a:lnTo>
                  <a:lnTo>
                    <a:pt x="85" y="105"/>
                  </a:lnTo>
                  <a:lnTo>
                    <a:pt x="84" y="115"/>
                  </a:lnTo>
                  <a:lnTo>
                    <a:pt x="82" y="124"/>
                  </a:lnTo>
                  <a:lnTo>
                    <a:pt x="79" y="124"/>
                  </a:lnTo>
                  <a:lnTo>
                    <a:pt x="77" y="124"/>
                  </a:lnTo>
                  <a:lnTo>
                    <a:pt x="74" y="125"/>
                  </a:lnTo>
                  <a:lnTo>
                    <a:pt x="72" y="125"/>
                  </a:lnTo>
                  <a:lnTo>
                    <a:pt x="71" y="120"/>
                  </a:lnTo>
                  <a:lnTo>
                    <a:pt x="71" y="115"/>
                  </a:lnTo>
                  <a:lnTo>
                    <a:pt x="71" y="112"/>
                  </a:lnTo>
                  <a:lnTo>
                    <a:pt x="71" y="107"/>
                  </a:lnTo>
                  <a:lnTo>
                    <a:pt x="69" y="107"/>
                  </a:lnTo>
                  <a:lnTo>
                    <a:pt x="67" y="107"/>
                  </a:lnTo>
                  <a:lnTo>
                    <a:pt x="66" y="107"/>
                  </a:lnTo>
                  <a:lnTo>
                    <a:pt x="66" y="110"/>
                  </a:lnTo>
                  <a:lnTo>
                    <a:pt x="66" y="114"/>
                  </a:lnTo>
                  <a:lnTo>
                    <a:pt x="66" y="119"/>
                  </a:lnTo>
                  <a:lnTo>
                    <a:pt x="66" y="125"/>
                  </a:lnTo>
                  <a:lnTo>
                    <a:pt x="63" y="125"/>
                  </a:lnTo>
                  <a:lnTo>
                    <a:pt x="61" y="125"/>
                  </a:lnTo>
                  <a:lnTo>
                    <a:pt x="58" y="125"/>
                  </a:lnTo>
                  <a:lnTo>
                    <a:pt x="55" y="125"/>
                  </a:lnTo>
                  <a:lnTo>
                    <a:pt x="55" y="120"/>
                  </a:lnTo>
                  <a:lnTo>
                    <a:pt x="55" y="114"/>
                  </a:lnTo>
                  <a:lnTo>
                    <a:pt x="55" y="107"/>
                  </a:lnTo>
                  <a:lnTo>
                    <a:pt x="55" y="102"/>
                  </a:lnTo>
                  <a:lnTo>
                    <a:pt x="53" y="102"/>
                  </a:lnTo>
                  <a:lnTo>
                    <a:pt x="51" y="102"/>
                  </a:lnTo>
                  <a:lnTo>
                    <a:pt x="50" y="102"/>
                  </a:lnTo>
                  <a:lnTo>
                    <a:pt x="48" y="107"/>
                  </a:lnTo>
                  <a:lnTo>
                    <a:pt x="47" y="114"/>
                  </a:lnTo>
                  <a:lnTo>
                    <a:pt x="45" y="120"/>
                  </a:lnTo>
                  <a:lnTo>
                    <a:pt x="45" y="125"/>
                  </a:lnTo>
                  <a:lnTo>
                    <a:pt x="43" y="125"/>
                  </a:lnTo>
                  <a:lnTo>
                    <a:pt x="42" y="125"/>
                  </a:lnTo>
                  <a:lnTo>
                    <a:pt x="40" y="127"/>
                  </a:lnTo>
                  <a:lnTo>
                    <a:pt x="39" y="128"/>
                  </a:lnTo>
                  <a:lnTo>
                    <a:pt x="39" y="122"/>
                  </a:lnTo>
                  <a:lnTo>
                    <a:pt x="39" y="114"/>
                  </a:lnTo>
                  <a:lnTo>
                    <a:pt x="39" y="107"/>
                  </a:lnTo>
                  <a:lnTo>
                    <a:pt x="39" y="102"/>
                  </a:lnTo>
                  <a:lnTo>
                    <a:pt x="37" y="100"/>
                  </a:lnTo>
                  <a:lnTo>
                    <a:pt x="35" y="99"/>
                  </a:lnTo>
                  <a:lnTo>
                    <a:pt x="34" y="99"/>
                  </a:lnTo>
                  <a:lnTo>
                    <a:pt x="32" y="102"/>
                  </a:lnTo>
                  <a:lnTo>
                    <a:pt x="32" y="105"/>
                  </a:lnTo>
                  <a:lnTo>
                    <a:pt x="31" y="114"/>
                  </a:lnTo>
                  <a:lnTo>
                    <a:pt x="29" y="128"/>
                  </a:lnTo>
                  <a:lnTo>
                    <a:pt x="27" y="128"/>
                  </a:lnTo>
                  <a:lnTo>
                    <a:pt x="27" y="130"/>
                  </a:lnTo>
                  <a:lnTo>
                    <a:pt x="26" y="124"/>
                  </a:lnTo>
                  <a:lnTo>
                    <a:pt x="26" y="117"/>
                  </a:lnTo>
                  <a:lnTo>
                    <a:pt x="26" y="110"/>
                  </a:lnTo>
                  <a:lnTo>
                    <a:pt x="26" y="104"/>
                  </a:lnTo>
                  <a:lnTo>
                    <a:pt x="24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19" y="102"/>
                  </a:lnTo>
                  <a:lnTo>
                    <a:pt x="18" y="102"/>
                  </a:lnTo>
                  <a:lnTo>
                    <a:pt x="18" y="107"/>
                  </a:lnTo>
                  <a:lnTo>
                    <a:pt x="19" y="115"/>
                  </a:lnTo>
                  <a:lnTo>
                    <a:pt x="18" y="122"/>
                  </a:lnTo>
                  <a:lnTo>
                    <a:pt x="16" y="130"/>
                  </a:lnTo>
                  <a:lnTo>
                    <a:pt x="16" y="128"/>
                  </a:lnTo>
                  <a:lnTo>
                    <a:pt x="14" y="128"/>
                  </a:lnTo>
                  <a:lnTo>
                    <a:pt x="13" y="128"/>
                  </a:lnTo>
                  <a:lnTo>
                    <a:pt x="11" y="128"/>
                  </a:lnTo>
                  <a:lnTo>
                    <a:pt x="11" y="125"/>
                  </a:lnTo>
                  <a:lnTo>
                    <a:pt x="11" y="120"/>
                  </a:lnTo>
                  <a:lnTo>
                    <a:pt x="11" y="117"/>
                  </a:lnTo>
                  <a:lnTo>
                    <a:pt x="11" y="114"/>
                  </a:lnTo>
                  <a:lnTo>
                    <a:pt x="10" y="114"/>
                  </a:lnTo>
                  <a:lnTo>
                    <a:pt x="8" y="114"/>
                  </a:lnTo>
                  <a:lnTo>
                    <a:pt x="6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2" y="84"/>
                  </a:lnTo>
                  <a:lnTo>
                    <a:pt x="2" y="67"/>
                  </a:lnTo>
                  <a:lnTo>
                    <a:pt x="0" y="55"/>
                  </a:lnTo>
                  <a:lnTo>
                    <a:pt x="2" y="45"/>
                  </a:lnTo>
                  <a:lnTo>
                    <a:pt x="16" y="45"/>
                  </a:lnTo>
                  <a:lnTo>
                    <a:pt x="32" y="45"/>
                  </a:lnTo>
                  <a:lnTo>
                    <a:pt x="47" y="47"/>
                  </a:lnTo>
                  <a:lnTo>
                    <a:pt x="61" y="49"/>
                  </a:lnTo>
                  <a:lnTo>
                    <a:pt x="76" y="50"/>
                  </a:lnTo>
                  <a:lnTo>
                    <a:pt x="90" y="50"/>
                  </a:lnTo>
                  <a:lnTo>
                    <a:pt x="106" y="52"/>
                  </a:lnTo>
                  <a:lnTo>
                    <a:pt x="121" y="54"/>
                  </a:lnTo>
                  <a:lnTo>
                    <a:pt x="127" y="44"/>
                  </a:lnTo>
                  <a:lnTo>
                    <a:pt x="133" y="29"/>
                  </a:lnTo>
                  <a:lnTo>
                    <a:pt x="137" y="12"/>
                  </a:lnTo>
                  <a:lnTo>
                    <a:pt x="140" y="0"/>
                  </a:lnTo>
                  <a:lnTo>
                    <a:pt x="151" y="2"/>
                  </a:lnTo>
                  <a:lnTo>
                    <a:pt x="166" y="9"/>
                  </a:lnTo>
                  <a:lnTo>
                    <a:pt x="183" y="19"/>
                  </a:lnTo>
                  <a:lnTo>
                    <a:pt x="203" y="30"/>
                  </a:lnTo>
                  <a:lnTo>
                    <a:pt x="222" y="44"/>
                  </a:lnTo>
                  <a:lnTo>
                    <a:pt x="240" y="55"/>
                  </a:lnTo>
                  <a:lnTo>
                    <a:pt x="257" y="65"/>
                  </a:lnTo>
                  <a:lnTo>
                    <a:pt x="270" y="74"/>
                  </a:lnTo>
                  <a:lnTo>
                    <a:pt x="265" y="79"/>
                  </a:lnTo>
                  <a:lnTo>
                    <a:pt x="262" y="82"/>
                  </a:lnTo>
                  <a:lnTo>
                    <a:pt x="262" y="87"/>
                  </a:lnTo>
                  <a:lnTo>
                    <a:pt x="260" y="92"/>
                  </a:lnTo>
                  <a:lnTo>
                    <a:pt x="259" y="94"/>
                  </a:lnTo>
                  <a:lnTo>
                    <a:pt x="257" y="95"/>
                  </a:lnTo>
                  <a:lnTo>
                    <a:pt x="256" y="97"/>
                  </a:lnTo>
                  <a:lnTo>
                    <a:pt x="254" y="97"/>
                  </a:lnTo>
                  <a:lnTo>
                    <a:pt x="252" y="90"/>
                  </a:lnTo>
                  <a:lnTo>
                    <a:pt x="251" y="87"/>
                  </a:lnTo>
                  <a:lnTo>
                    <a:pt x="248" y="85"/>
                  </a:lnTo>
                  <a:lnTo>
                    <a:pt x="244" y="85"/>
                  </a:lnTo>
                  <a:lnTo>
                    <a:pt x="244" y="90"/>
                  </a:lnTo>
                  <a:lnTo>
                    <a:pt x="244" y="95"/>
                  </a:lnTo>
                  <a:lnTo>
                    <a:pt x="244" y="100"/>
                  </a:lnTo>
                  <a:lnTo>
                    <a:pt x="243" y="104"/>
                  </a:lnTo>
                  <a:lnTo>
                    <a:pt x="241" y="105"/>
                  </a:lnTo>
                  <a:lnTo>
                    <a:pt x="240" y="107"/>
                  </a:lnTo>
                  <a:lnTo>
                    <a:pt x="240" y="109"/>
                  </a:lnTo>
                  <a:lnTo>
                    <a:pt x="238" y="95"/>
                  </a:lnTo>
                  <a:lnTo>
                    <a:pt x="238" y="87"/>
                  </a:lnTo>
                  <a:lnTo>
                    <a:pt x="236" y="84"/>
                  </a:lnTo>
                  <a:lnTo>
                    <a:pt x="233" y="80"/>
                  </a:lnTo>
                  <a:lnTo>
                    <a:pt x="230" y="85"/>
                  </a:lnTo>
                  <a:lnTo>
                    <a:pt x="230" y="94"/>
                  </a:lnTo>
                  <a:lnTo>
                    <a:pt x="230" y="104"/>
                  </a:lnTo>
                  <a:lnTo>
                    <a:pt x="230" y="114"/>
                  </a:lnTo>
                  <a:lnTo>
                    <a:pt x="228" y="115"/>
                  </a:lnTo>
                  <a:lnTo>
                    <a:pt x="228" y="117"/>
                  </a:lnTo>
                  <a:lnTo>
                    <a:pt x="228" y="119"/>
                  </a:lnTo>
                  <a:lnTo>
                    <a:pt x="227" y="119"/>
                  </a:lnTo>
                  <a:lnTo>
                    <a:pt x="225" y="119"/>
                  </a:lnTo>
                  <a:lnTo>
                    <a:pt x="223" y="119"/>
                  </a:lnTo>
                  <a:lnTo>
                    <a:pt x="223" y="112"/>
                  </a:lnTo>
                  <a:lnTo>
                    <a:pt x="223" y="104"/>
                  </a:lnTo>
                  <a:lnTo>
                    <a:pt x="223" y="97"/>
                  </a:lnTo>
                  <a:lnTo>
                    <a:pt x="223" y="90"/>
                  </a:lnTo>
                  <a:lnTo>
                    <a:pt x="222" y="89"/>
                  </a:lnTo>
                  <a:lnTo>
                    <a:pt x="222" y="87"/>
                  </a:lnTo>
                  <a:lnTo>
                    <a:pt x="217" y="95"/>
                  </a:lnTo>
                  <a:lnTo>
                    <a:pt x="215" y="105"/>
                  </a:lnTo>
                  <a:lnTo>
                    <a:pt x="215" y="119"/>
                  </a:lnTo>
                  <a:lnTo>
                    <a:pt x="214" y="130"/>
                  </a:lnTo>
                  <a:lnTo>
                    <a:pt x="212" y="130"/>
                  </a:lnTo>
                  <a:lnTo>
                    <a:pt x="211" y="130"/>
                  </a:lnTo>
                  <a:lnTo>
                    <a:pt x="209" y="130"/>
                  </a:lnTo>
                  <a:lnTo>
                    <a:pt x="206" y="132"/>
                  </a:lnTo>
                  <a:lnTo>
                    <a:pt x="206" y="122"/>
                  </a:lnTo>
                  <a:lnTo>
                    <a:pt x="206" y="112"/>
                  </a:lnTo>
                  <a:lnTo>
                    <a:pt x="206" y="102"/>
                  </a:lnTo>
                  <a:lnTo>
                    <a:pt x="206" y="92"/>
                  </a:lnTo>
                  <a:lnTo>
                    <a:pt x="204" y="92"/>
                  </a:lnTo>
                  <a:lnTo>
                    <a:pt x="203" y="92"/>
                  </a:lnTo>
                  <a:lnTo>
                    <a:pt x="201" y="92"/>
                  </a:lnTo>
                  <a:lnTo>
                    <a:pt x="201" y="104"/>
                  </a:lnTo>
                  <a:lnTo>
                    <a:pt x="201" y="117"/>
                  </a:lnTo>
                  <a:lnTo>
                    <a:pt x="201" y="128"/>
                  </a:lnTo>
                  <a:lnTo>
                    <a:pt x="201" y="142"/>
                  </a:lnTo>
                  <a:lnTo>
                    <a:pt x="198" y="145"/>
                  </a:lnTo>
                  <a:lnTo>
                    <a:pt x="195" y="147"/>
                  </a:lnTo>
                  <a:lnTo>
                    <a:pt x="193" y="147"/>
                  </a:lnTo>
                  <a:lnTo>
                    <a:pt x="190" y="147"/>
                  </a:lnTo>
                  <a:lnTo>
                    <a:pt x="190" y="137"/>
                  </a:lnTo>
                  <a:lnTo>
                    <a:pt x="190" y="127"/>
                  </a:lnTo>
                  <a:lnTo>
                    <a:pt x="190" y="119"/>
                  </a:lnTo>
                  <a:lnTo>
                    <a:pt x="190" y="109"/>
                  </a:lnTo>
                  <a:lnTo>
                    <a:pt x="188" y="109"/>
                  </a:lnTo>
                  <a:lnTo>
                    <a:pt x="186" y="109"/>
                  </a:lnTo>
                  <a:lnTo>
                    <a:pt x="185" y="109"/>
                  </a:lnTo>
                  <a:lnTo>
                    <a:pt x="185" y="130"/>
                  </a:lnTo>
                  <a:lnTo>
                    <a:pt x="185" y="143"/>
                  </a:lnTo>
                  <a:lnTo>
                    <a:pt x="185" y="148"/>
                  </a:lnTo>
                  <a:lnTo>
                    <a:pt x="185" y="153"/>
                  </a:lnTo>
                  <a:lnTo>
                    <a:pt x="183" y="155"/>
                  </a:lnTo>
                  <a:lnTo>
                    <a:pt x="183" y="157"/>
                  </a:lnTo>
                  <a:lnTo>
                    <a:pt x="180" y="157"/>
                  </a:lnTo>
                  <a:lnTo>
                    <a:pt x="175" y="157"/>
                  </a:lnTo>
                  <a:lnTo>
                    <a:pt x="175" y="147"/>
                  </a:lnTo>
                  <a:lnTo>
                    <a:pt x="175" y="137"/>
                  </a:lnTo>
                  <a:lnTo>
                    <a:pt x="175" y="128"/>
                  </a:lnTo>
                  <a:lnTo>
                    <a:pt x="175" y="119"/>
                  </a:lnTo>
                  <a:lnTo>
                    <a:pt x="174" y="119"/>
                  </a:lnTo>
                  <a:lnTo>
                    <a:pt x="172" y="119"/>
                  </a:lnTo>
                  <a:lnTo>
                    <a:pt x="170" y="119"/>
                  </a:lnTo>
                  <a:lnTo>
                    <a:pt x="170" y="128"/>
                  </a:lnTo>
                  <a:lnTo>
                    <a:pt x="172" y="145"/>
                  </a:lnTo>
                  <a:lnTo>
                    <a:pt x="170" y="160"/>
                  </a:lnTo>
                  <a:lnTo>
                    <a:pt x="164" y="168"/>
                  </a:lnTo>
                  <a:lnTo>
                    <a:pt x="164" y="158"/>
                  </a:lnTo>
                  <a:lnTo>
                    <a:pt x="164" y="148"/>
                  </a:lnTo>
                  <a:lnTo>
                    <a:pt x="162" y="138"/>
                  </a:lnTo>
                  <a:lnTo>
                    <a:pt x="162" y="130"/>
                  </a:lnTo>
                  <a:lnTo>
                    <a:pt x="161" y="130"/>
                  </a:lnTo>
                  <a:lnTo>
                    <a:pt x="159" y="130"/>
                  </a:lnTo>
                  <a:lnTo>
                    <a:pt x="158" y="130"/>
                  </a:lnTo>
                  <a:lnTo>
                    <a:pt x="158" y="142"/>
                  </a:lnTo>
                  <a:lnTo>
                    <a:pt x="158" y="153"/>
                  </a:lnTo>
                  <a:lnTo>
                    <a:pt x="158" y="165"/>
                  </a:lnTo>
                  <a:lnTo>
                    <a:pt x="156" y="177"/>
                  </a:lnTo>
                  <a:lnTo>
                    <a:pt x="154" y="177"/>
                  </a:lnTo>
                  <a:lnTo>
                    <a:pt x="153" y="178"/>
                  </a:lnTo>
                  <a:lnTo>
                    <a:pt x="153" y="180"/>
                  </a:lnTo>
                  <a:lnTo>
                    <a:pt x="151" y="180"/>
                  </a:lnTo>
                  <a:lnTo>
                    <a:pt x="151" y="172"/>
                  </a:lnTo>
                  <a:lnTo>
                    <a:pt x="151" y="163"/>
                  </a:lnTo>
                  <a:lnTo>
                    <a:pt x="151" y="155"/>
                  </a:lnTo>
                  <a:lnTo>
                    <a:pt x="151" y="147"/>
                  </a:lnTo>
                  <a:lnTo>
                    <a:pt x="149" y="147"/>
                  </a:lnTo>
                  <a:lnTo>
                    <a:pt x="148" y="147"/>
                  </a:lnTo>
                  <a:lnTo>
                    <a:pt x="146" y="147"/>
                  </a:lnTo>
                  <a:lnTo>
                    <a:pt x="143" y="155"/>
                  </a:lnTo>
                  <a:lnTo>
                    <a:pt x="143" y="165"/>
                  </a:lnTo>
                  <a:lnTo>
                    <a:pt x="143" y="175"/>
                  </a:lnTo>
                  <a:lnTo>
                    <a:pt x="143" y="187"/>
                  </a:lnTo>
                  <a:lnTo>
                    <a:pt x="141" y="187"/>
                  </a:lnTo>
                  <a:lnTo>
                    <a:pt x="141" y="188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33"/>
            <p:cNvSpPr>
              <a:spLocks/>
            </p:cNvSpPr>
            <p:nvPr/>
          </p:nvSpPr>
          <p:spPr bwMode="auto">
            <a:xfrm>
              <a:off x="1975" y="2149"/>
              <a:ext cx="12" cy="40"/>
            </a:xfrm>
            <a:custGeom>
              <a:avLst/>
              <a:gdLst>
                <a:gd name="T0" fmla="*/ 0 w 24"/>
                <a:gd name="T1" fmla="*/ 40 h 40"/>
                <a:gd name="T2" fmla="*/ 0 w 24"/>
                <a:gd name="T3" fmla="*/ 23 h 40"/>
                <a:gd name="T4" fmla="*/ 3 w 24"/>
                <a:gd name="T5" fmla="*/ 11 h 40"/>
                <a:gd name="T6" fmla="*/ 10 w 24"/>
                <a:gd name="T7" fmla="*/ 5 h 40"/>
                <a:gd name="T8" fmla="*/ 24 w 24"/>
                <a:gd name="T9" fmla="*/ 0 h 40"/>
                <a:gd name="T10" fmla="*/ 23 w 24"/>
                <a:gd name="T11" fmla="*/ 13 h 40"/>
                <a:gd name="T12" fmla="*/ 18 w 24"/>
                <a:gd name="T13" fmla="*/ 26 h 40"/>
                <a:gd name="T14" fmla="*/ 11 w 24"/>
                <a:gd name="T15" fmla="*/ 36 h 40"/>
                <a:gd name="T16" fmla="*/ 0 w 24"/>
                <a:gd name="T17" fmla="*/ 4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40"/>
                <a:gd name="T29" fmla="*/ 24 w 2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40">
                  <a:moveTo>
                    <a:pt x="0" y="40"/>
                  </a:moveTo>
                  <a:lnTo>
                    <a:pt x="0" y="23"/>
                  </a:lnTo>
                  <a:lnTo>
                    <a:pt x="3" y="11"/>
                  </a:lnTo>
                  <a:lnTo>
                    <a:pt x="10" y="5"/>
                  </a:lnTo>
                  <a:lnTo>
                    <a:pt x="24" y="0"/>
                  </a:lnTo>
                  <a:lnTo>
                    <a:pt x="23" y="13"/>
                  </a:lnTo>
                  <a:lnTo>
                    <a:pt x="18" y="26"/>
                  </a:lnTo>
                  <a:lnTo>
                    <a:pt x="11" y="36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Freeform 34"/>
            <p:cNvSpPr>
              <a:spLocks/>
            </p:cNvSpPr>
            <p:nvPr/>
          </p:nvSpPr>
          <p:spPr bwMode="auto">
            <a:xfrm>
              <a:off x="2129" y="2130"/>
              <a:ext cx="17" cy="47"/>
            </a:xfrm>
            <a:custGeom>
              <a:avLst/>
              <a:gdLst>
                <a:gd name="T0" fmla="*/ 0 w 34"/>
                <a:gd name="T1" fmla="*/ 47 h 47"/>
                <a:gd name="T2" fmla="*/ 1 w 34"/>
                <a:gd name="T3" fmla="*/ 32 h 47"/>
                <a:gd name="T4" fmla="*/ 5 w 34"/>
                <a:gd name="T5" fmla="*/ 20 h 47"/>
                <a:gd name="T6" fmla="*/ 9 w 34"/>
                <a:gd name="T7" fmla="*/ 10 h 47"/>
                <a:gd name="T8" fmla="*/ 16 w 34"/>
                <a:gd name="T9" fmla="*/ 0 h 47"/>
                <a:gd name="T10" fmla="*/ 21 w 34"/>
                <a:gd name="T11" fmla="*/ 0 h 47"/>
                <a:gd name="T12" fmla="*/ 26 w 34"/>
                <a:gd name="T13" fmla="*/ 0 h 47"/>
                <a:gd name="T14" fmla="*/ 30 w 34"/>
                <a:gd name="T15" fmla="*/ 2 h 47"/>
                <a:gd name="T16" fmla="*/ 34 w 34"/>
                <a:gd name="T17" fmla="*/ 2 h 47"/>
                <a:gd name="T18" fmla="*/ 30 w 34"/>
                <a:gd name="T19" fmla="*/ 15 h 47"/>
                <a:gd name="T20" fmla="*/ 22 w 34"/>
                <a:gd name="T21" fmla="*/ 29 h 47"/>
                <a:gd name="T22" fmla="*/ 13 w 34"/>
                <a:gd name="T23" fmla="*/ 40 h 47"/>
                <a:gd name="T24" fmla="*/ 0 w 34"/>
                <a:gd name="T25" fmla="*/ 47 h 4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"/>
                <a:gd name="T40" fmla="*/ 0 h 47"/>
                <a:gd name="T41" fmla="*/ 34 w 34"/>
                <a:gd name="T42" fmla="*/ 47 h 4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" h="47">
                  <a:moveTo>
                    <a:pt x="0" y="47"/>
                  </a:moveTo>
                  <a:lnTo>
                    <a:pt x="1" y="32"/>
                  </a:lnTo>
                  <a:lnTo>
                    <a:pt x="5" y="20"/>
                  </a:lnTo>
                  <a:lnTo>
                    <a:pt x="9" y="1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30" y="2"/>
                  </a:lnTo>
                  <a:lnTo>
                    <a:pt x="34" y="2"/>
                  </a:lnTo>
                  <a:lnTo>
                    <a:pt x="30" y="15"/>
                  </a:lnTo>
                  <a:lnTo>
                    <a:pt x="22" y="29"/>
                  </a:lnTo>
                  <a:lnTo>
                    <a:pt x="13" y="4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35"/>
            <p:cNvSpPr>
              <a:spLocks/>
            </p:cNvSpPr>
            <p:nvPr/>
          </p:nvSpPr>
          <p:spPr bwMode="auto">
            <a:xfrm>
              <a:off x="2240" y="2162"/>
              <a:ext cx="7" cy="15"/>
            </a:xfrm>
            <a:custGeom>
              <a:avLst/>
              <a:gdLst>
                <a:gd name="T0" fmla="*/ 0 w 15"/>
                <a:gd name="T1" fmla="*/ 15 h 15"/>
                <a:gd name="T2" fmla="*/ 0 w 15"/>
                <a:gd name="T3" fmla="*/ 12 h 15"/>
                <a:gd name="T4" fmla="*/ 0 w 15"/>
                <a:gd name="T5" fmla="*/ 7 h 15"/>
                <a:gd name="T6" fmla="*/ 0 w 15"/>
                <a:gd name="T7" fmla="*/ 3 h 15"/>
                <a:gd name="T8" fmla="*/ 0 w 15"/>
                <a:gd name="T9" fmla="*/ 0 h 15"/>
                <a:gd name="T10" fmla="*/ 3 w 15"/>
                <a:gd name="T11" fmla="*/ 0 h 15"/>
                <a:gd name="T12" fmla="*/ 8 w 15"/>
                <a:gd name="T13" fmla="*/ 0 h 15"/>
                <a:gd name="T14" fmla="*/ 11 w 15"/>
                <a:gd name="T15" fmla="*/ 0 h 15"/>
                <a:gd name="T16" fmla="*/ 15 w 15"/>
                <a:gd name="T17" fmla="*/ 0 h 15"/>
                <a:gd name="T18" fmla="*/ 11 w 15"/>
                <a:gd name="T19" fmla="*/ 7 h 15"/>
                <a:gd name="T20" fmla="*/ 10 w 15"/>
                <a:gd name="T21" fmla="*/ 12 h 15"/>
                <a:gd name="T22" fmla="*/ 5 w 15"/>
                <a:gd name="T23" fmla="*/ 13 h 15"/>
                <a:gd name="T24" fmla="*/ 0 w 15"/>
                <a:gd name="T25" fmla="*/ 15 h 1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15"/>
                <a:gd name="T41" fmla="*/ 15 w 15"/>
                <a:gd name="T42" fmla="*/ 15 h 1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15">
                  <a:moveTo>
                    <a:pt x="0" y="15"/>
                  </a:moveTo>
                  <a:lnTo>
                    <a:pt x="0" y="12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1" y="7"/>
                  </a:lnTo>
                  <a:lnTo>
                    <a:pt x="10" y="12"/>
                  </a:lnTo>
                  <a:lnTo>
                    <a:pt x="5" y="13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36"/>
            <p:cNvSpPr>
              <a:spLocks/>
            </p:cNvSpPr>
            <p:nvPr/>
          </p:nvSpPr>
          <p:spPr bwMode="auto">
            <a:xfrm>
              <a:off x="2391" y="1979"/>
              <a:ext cx="152" cy="198"/>
            </a:xfrm>
            <a:custGeom>
              <a:avLst/>
              <a:gdLst>
                <a:gd name="T0" fmla="*/ 159 w 304"/>
                <a:gd name="T1" fmla="*/ 158 h 198"/>
                <a:gd name="T2" fmla="*/ 151 w 304"/>
                <a:gd name="T3" fmla="*/ 151 h 198"/>
                <a:gd name="T4" fmla="*/ 147 w 304"/>
                <a:gd name="T5" fmla="*/ 132 h 198"/>
                <a:gd name="T6" fmla="*/ 142 w 304"/>
                <a:gd name="T7" fmla="*/ 140 h 198"/>
                <a:gd name="T8" fmla="*/ 131 w 304"/>
                <a:gd name="T9" fmla="*/ 147 h 198"/>
                <a:gd name="T10" fmla="*/ 129 w 304"/>
                <a:gd name="T11" fmla="*/ 123 h 198"/>
                <a:gd name="T12" fmla="*/ 124 w 304"/>
                <a:gd name="T13" fmla="*/ 135 h 198"/>
                <a:gd name="T14" fmla="*/ 114 w 304"/>
                <a:gd name="T15" fmla="*/ 148 h 198"/>
                <a:gd name="T16" fmla="*/ 110 w 304"/>
                <a:gd name="T17" fmla="*/ 132 h 198"/>
                <a:gd name="T18" fmla="*/ 105 w 304"/>
                <a:gd name="T19" fmla="*/ 135 h 198"/>
                <a:gd name="T20" fmla="*/ 100 w 304"/>
                <a:gd name="T21" fmla="*/ 151 h 198"/>
                <a:gd name="T22" fmla="*/ 90 w 304"/>
                <a:gd name="T23" fmla="*/ 135 h 198"/>
                <a:gd name="T24" fmla="*/ 87 w 304"/>
                <a:gd name="T25" fmla="*/ 127 h 198"/>
                <a:gd name="T26" fmla="*/ 82 w 304"/>
                <a:gd name="T27" fmla="*/ 155 h 198"/>
                <a:gd name="T28" fmla="*/ 69 w 304"/>
                <a:gd name="T29" fmla="*/ 143 h 198"/>
                <a:gd name="T30" fmla="*/ 63 w 304"/>
                <a:gd name="T31" fmla="*/ 128 h 198"/>
                <a:gd name="T32" fmla="*/ 61 w 304"/>
                <a:gd name="T33" fmla="*/ 160 h 198"/>
                <a:gd name="T34" fmla="*/ 50 w 304"/>
                <a:gd name="T35" fmla="*/ 155 h 198"/>
                <a:gd name="T36" fmla="*/ 47 w 304"/>
                <a:gd name="T37" fmla="*/ 137 h 198"/>
                <a:gd name="T38" fmla="*/ 44 w 304"/>
                <a:gd name="T39" fmla="*/ 156 h 198"/>
                <a:gd name="T40" fmla="*/ 37 w 304"/>
                <a:gd name="T41" fmla="*/ 165 h 198"/>
                <a:gd name="T42" fmla="*/ 31 w 304"/>
                <a:gd name="T43" fmla="*/ 137 h 198"/>
                <a:gd name="T44" fmla="*/ 28 w 304"/>
                <a:gd name="T45" fmla="*/ 153 h 198"/>
                <a:gd name="T46" fmla="*/ 18 w 304"/>
                <a:gd name="T47" fmla="*/ 166 h 198"/>
                <a:gd name="T48" fmla="*/ 0 w 304"/>
                <a:gd name="T49" fmla="*/ 82 h 198"/>
                <a:gd name="T50" fmla="*/ 82 w 304"/>
                <a:gd name="T51" fmla="*/ 78 h 198"/>
                <a:gd name="T52" fmla="*/ 132 w 304"/>
                <a:gd name="T53" fmla="*/ 43 h 198"/>
                <a:gd name="T54" fmla="*/ 150 w 304"/>
                <a:gd name="T55" fmla="*/ 5 h 198"/>
                <a:gd name="T56" fmla="*/ 184 w 304"/>
                <a:gd name="T57" fmla="*/ 23 h 198"/>
                <a:gd name="T58" fmla="*/ 256 w 304"/>
                <a:gd name="T59" fmla="*/ 57 h 198"/>
                <a:gd name="T60" fmla="*/ 303 w 304"/>
                <a:gd name="T61" fmla="*/ 82 h 198"/>
                <a:gd name="T62" fmla="*/ 299 w 304"/>
                <a:gd name="T63" fmla="*/ 92 h 198"/>
                <a:gd name="T64" fmla="*/ 286 w 304"/>
                <a:gd name="T65" fmla="*/ 82 h 198"/>
                <a:gd name="T66" fmla="*/ 278 w 304"/>
                <a:gd name="T67" fmla="*/ 100 h 198"/>
                <a:gd name="T68" fmla="*/ 274 w 304"/>
                <a:gd name="T69" fmla="*/ 87 h 198"/>
                <a:gd name="T70" fmla="*/ 270 w 304"/>
                <a:gd name="T71" fmla="*/ 108 h 198"/>
                <a:gd name="T72" fmla="*/ 259 w 304"/>
                <a:gd name="T73" fmla="*/ 118 h 198"/>
                <a:gd name="T74" fmla="*/ 256 w 304"/>
                <a:gd name="T75" fmla="*/ 98 h 198"/>
                <a:gd name="T76" fmla="*/ 253 w 304"/>
                <a:gd name="T77" fmla="*/ 113 h 198"/>
                <a:gd name="T78" fmla="*/ 246 w 304"/>
                <a:gd name="T79" fmla="*/ 130 h 198"/>
                <a:gd name="T80" fmla="*/ 238 w 304"/>
                <a:gd name="T81" fmla="*/ 108 h 198"/>
                <a:gd name="T82" fmla="*/ 227 w 304"/>
                <a:gd name="T83" fmla="*/ 137 h 198"/>
                <a:gd name="T84" fmla="*/ 221 w 304"/>
                <a:gd name="T85" fmla="*/ 132 h 198"/>
                <a:gd name="T86" fmla="*/ 214 w 304"/>
                <a:gd name="T87" fmla="*/ 156 h 198"/>
                <a:gd name="T88" fmla="*/ 211 w 304"/>
                <a:gd name="T89" fmla="*/ 155 h 198"/>
                <a:gd name="T90" fmla="*/ 208 w 304"/>
                <a:gd name="T91" fmla="*/ 127 h 198"/>
                <a:gd name="T92" fmla="*/ 203 w 304"/>
                <a:gd name="T93" fmla="*/ 145 h 198"/>
                <a:gd name="T94" fmla="*/ 196 w 304"/>
                <a:gd name="T95" fmla="*/ 170 h 198"/>
                <a:gd name="T96" fmla="*/ 190 w 304"/>
                <a:gd name="T97" fmla="*/ 127 h 198"/>
                <a:gd name="T98" fmla="*/ 190 w 304"/>
                <a:gd name="T99" fmla="*/ 143 h 198"/>
                <a:gd name="T100" fmla="*/ 185 w 304"/>
                <a:gd name="T101" fmla="*/ 181 h 198"/>
                <a:gd name="T102" fmla="*/ 180 w 304"/>
                <a:gd name="T103" fmla="*/ 148 h 198"/>
                <a:gd name="T104" fmla="*/ 174 w 304"/>
                <a:gd name="T105" fmla="*/ 137 h 198"/>
                <a:gd name="T106" fmla="*/ 172 w 304"/>
                <a:gd name="T107" fmla="*/ 195 h 1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04"/>
                <a:gd name="T163" fmla="*/ 0 h 198"/>
                <a:gd name="T164" fmla="*/ 304 w 304"/>
                <a:gd name="T165" fmla="*/ 198 h 19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04" h="198">
                  <a:moveTo>
                    <a:pt x="169" y="198"/>
                  </a:moveTo>
                  <a:lnTo>
                    <a:pt x="166" y="186"/>
                  </a:lnTo>
                  <a:lnTo>
                    <a:pt x="164" y="176"/>
                  </a:lnTo>
                  <a:lnTo>
                    <a:pt x="163" y="166"/>
                  </a:lnTo>
                  <a:lnTo>
                    <a:pt x="159" y="158"/>
                  </a:lnTo>
                  <a:lnTo>
                    <a:pt x="158" y="158"/>
                  </a:lnTo>
                  <a:lnTo>
                    <a:pt x="156" y="158"/>
                  </a:lnTo>
                  <a:lnTo>
                    <a:pt x="155" y="156"/>
                  </a:lnTo>
                  <a:lnTo>
                    <a:pt x="153" y="155"/>
                  </a:lnTo>
                  <a:lnTo>
                    <a:pt x="151" y="151"/>
                  </a:lnTo>
                  <a:lnTo>
                    <a:pt x="151" y="147"/>
                  </a:lnTo>
                  <a:lnTo>
                    <a:pt x="150" y="142"/>
                  </a:lnTo>
                  <a:lnTo>
                    <a:pt x="148" y="132"/>
                  </a:lnTo>
                  <a:lnTo>
                    <a:pt x="147" y="132"/>
                  </a:lnTo>
                  <a:lnTo>
                    <a:pt x="145" y="132"/>
                  </a:lnTo>
                  <a:lnTo>
                    <a:pt x="143" y="132"/>
                  </a:lnTo>
                  <a:lnTo>
                    <a:pt x="142" y="135"/>
                  </a:lnTo>
                  <a:lnTo>
                    <a:pt x="142" y="137"/>
                  </a:lnTo>
                  <a:lnTo>
                    <a:pt x="142" y="140"/>
                  </a:lnTo>
                  <a:lnTo>
                    <a:pt x="142" y="143"/>
                  </a:lnTo>
                  <a:lnTo>
                    <a:pt x="139" y="143"/>
                  </a:lnTo>
                  <a:lnTo>
                    <a:pt x="137" y="145"/>
                  </a:lnTo>
                  <a:lnTo>
                    <a:pt x="134" y="147"/>
                  </a:lnTo>
                  <a:lnTo>
                    <a:pt x="131" y="147"/>
                  </a:lnTo>
                  <a:lnTo>
                    <a:pt x="131" y="140"/>
                  </a:lnTo>
                  <a:lnTo>
                    <a:pt x="131" y="135"/>
                  </a:lnTo>
                  <a:lnTo>
                    <a:pt x="131" y="130"/>
                  </a:lnTo>
                  <a:lnTo>
                    <a:pt x="131" y="125"/>
                  </a:lnTo>
                  <a:lnTo>
                    <a:pt x="129" y="123"/>
                  </a:lnTo>
                  <a:lnTo>
                    <a:pt x="127" y="122"/>
                  </a:lnTo>
                  <a:lnTo>
                    <a:pt x="127" y="123"/>
                  </a:lnTo>
                  <a:lnTo>
                    <a:pt x="126" y="125"/>
                  </a:lnTo>
                  <a:lnTo>
                    <a:pt x="124" y="130"/>
                  </a:lnTo>
                  <a:lnTo>
                    <a:pt x="124" y="135"/>
                  </a:lnTo>
                  <a:lnTo>
                    <a:pt x="123" y="140"/>
                  </a:lnTo>
                  <a:lnTo>
                    <a:pt x="121" y="147"/>
                  </a:lnTo>
                  <a:lnTo>
                    <a:pt x="119" y="147"/>
                  </a:lnTo>
                  <a:lnTo>
                    <a:pt x="116" y="147"/>
                  </a:lnTo>
                  <a:lnTo>
                    <a:pt x="114" y="148"/>
                  </a:lnTo>
                  <a:lnTo>
                    <a:pt x="111" y="148"/>
                  </a:lnTo>
                  <a:lnTo>
                    <a:pt x="111" y="143"/>
                  </a:lnTo>
                  <a:lnTo>
                    <a:pt x="111" y="140"/>
                  </a:lnTo>
                  <a:lnTo>
                    <a:pt x="110" y="135"/>
                  </a:lnTo>
                  <a:lnTo>
                    <a:pt x="110" y="132"/>
                  </a:lnTo>
                  <a:lnTo>
                    <a:pt x="108" y="132"/>
                  </a:lnTo>
                  <a:lnTo>
                    <a:pt x="106" y="132"/>
                  </a:lnTo>
                  <a:lnTo>
                    <a:pt x="105" y="132"/>
                  </a:lnTo>
                  <a:lnTo>
                    <a:pt x="105" y="135"/>
                  </a:lnTo>
                  <a:lnTo>
                    <a:pt x="105" y="140"/>
                  </a:lnTo>
                  <a:lnTo>
                    <a:pt x="105" y="143"/>
                  </a:lnTo>
                  <a:lnTo>
                    <a:pt x="103" y="148"/>
                  </a:lnTo>
                  <a:lnTo>
                    <a:pt x="102" y="150"/>
                  </a:lnTo>
                  <a:lnTo>
                    <a:pt x="100" y="151"/>
                  </a:lnTo>
                  <a:lnTo>
                    <a:pt x="97" y="151"/>
                  </a:lnTo>
                  <a:lnTo>
                    <a:pt x="94" y="153"/>
                  </a:lnTo>
                  <a:lnTo>
                    <a:pt x="92" y="147"/>
                  </a:lnTo>
                  <a:lnTo>
                    <a:pt x="92" y="140"/>
                  </a:lnTo>
                  <a:lnTo>
                    <a:pt x="90" y="135"/>
                  </a:lnTo>
                  <a:lnTo>
                    <a:pt x="89" y="130"/>
                  </a:lnTo>
                  <a:lnTo>
                    <a:pt x="89" y="128"/>
                  </a:lnTo>
                  <a:lnTo>
                    <a:pt x="89" y="127"/>
                  </a:lnTo>
                  <a:lnTo>
                    <a:pt x="87" y="127"/>
                  </a:lnTo>
                  <a:lnTo>
                    <a:pt x="86" y="133"/>
                  </a:lnTo>
                  <a:lnTo>
                    <a:pt x="84" y="140"/>
                  </a:lnTo>
                  <a:lnTo>
                    <a:pt x="84" y="147"/>
                  </a:lnTo>
                  <a:lnTo>
                    <a:pt x="84" y="153"/>
                  </a:lnTo>
                  <a:lnTo>
                    <a:pt x="82" y="155"/>
                  </a:lnTo>
                  <a:lnTo>
                    <a:pt x="81" y="155"/>
                  </a:lnTo>
                  <a:lnTo>
                    <a:pt x="77" y="156"/>
                  </a:lnTo>
                  <a:lnTo>
                    <a:pt x="71" y="158"/>
                  </a:lnTo>
                  <a:lnTo>
                    <a:pt x="71" y="150"/>
                  </a:lnTo>
                  <a:lnTo>
                    <a:pt x="69" y="143"/>
                  </a:lnTo>
                  <a:lnTo>
                    <a:pt x="68" y="135"/>
                  </a:lnTo>
                  <a:lnTo>
                    <a:pt x="66" y="130"/>
                  </a:lnTo>
                  <a:lnTo>
                    <a:pt x="65" y="130"/>
                  </a:lnTo>
                  <a:lnTo>
                    <a:pt x="63" y="128"/>
                  </a:lnTo>
                  <a:lnTo>
                    <a:pt x="61" y="127"/>
                  </a:lnTo>
                  <a:lnTo>
                    <a:pt x="61" y="135"/>
                  </a:lnTo>
                  <a:lnTo>
                    <a:pt x="61" y="143"/>
                  </a:lnTo>
                  <a:lnTo>
                    <a:pt x="61" y="151"/>
                  </a:lnTo>
                  <a:lnTo>
                    <a:pt x="61" y="160"/>
                  </a:lnTo>
                  <a:lnTo>
                    <a:pt x="60" y="160"/>
                  </a:lnTo>
                  <a:lnTo>
                    <a:pt x="57" y="160"/>
                  </a:lnTo>
                  <a:lnTo>
                    <a:pt x="53" y="160"/>
                  </a:lnTo>
                  <a:lnTo>
                    <a:pt x="50" y="160"/>
                  </a:lnTo>
                  <a:lnTo>
                    <a:pt x="50" y="155"/>
                  </a:lnTo>
                  <a:lnTo>
                    <a:pt x="50" y="148"/>
                  </a:lnTo>
                  <a:lnTo>
                    <a:pt x="50" y="142"/>
                  </a:lnTo>
                  <a:lnTo>
                    <a:pt x="50" y="137"/>
                  </a:lnTo>
                  <a:lnTo>
                    <a:pt x="49" y="137"/>
                  </a:lnTo>
                  <a:lnTo>
                    <a:pt x="47" y="137"/>
                  </a:lnTo>
                  <a:lnTo>
                    <a:pt x="45" y="137"/>
                  </a:lnTo>
                  <a:lnTo>
                    <a:pt x="44" y="137"/>
                  </a:lnTo>
                  <a:lnTo>
                    <a:pt x="44" y="142"/>
                  </a:lnTo>
                  <a:lnTo>
                    <a:pt x="44" y="148"/>
                  </a:lnTo>
                  <a:lnTo>
                    <a:pt x="44" y="156"/>
                  </a:lnTo>
                  <a:lnTo>
                    <a:pt x="44" y="163"/>
                  </a:lnTo>
                  <a:lnTo>
                    <a:pt x="42" y="163"/>
                  </a:lnTo>
                  <a:lnTo>
                    <a:pt x="41" y="163"/>
                  </a:lnTo>
                  <a:lnTo>
                    <a:pt x="39" y="163"/>
                  </a:lnTo>
                  <a:lnTo>
                    <a:pt x="37" y="165"/>
                  </a:lnTo>
                  <a:lnTo>
                    <a:pt x="36" y="156"/>
                  </a:lnTo>
                  <a:lnTo>
                    <a:pt x="34" y="150"/>
                  </a:lnTo>
                  <a:lnTo>
                    <a:pt x="34" y="143"/>
                  </a:lnTo>
                  <a:lnTo>
                    <a:pt x="32" y="137"/>
                  </a:lnTo>
                  <a:lnTo>
                    <a:pt x="31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6" y="137"/>
                  </a:lnTo>
                  <a:lnTo>
                    <a:pt x="28" y="147"/>
                  </a:lnTo>
                  <a:lnTo>
                    <a:pt x="28" y="153"/>
                  </a:lnTo>
                  <a:lnTo>
                    <a:pt x="28" y="158"/>
                  </a:lnTo>
                  <a:lnTo>
                    <a:pt x="28" y="165"/>
                  </a:lnTo>
                  <a:lnTo>
                    <a:pt x="23" y="166"/>
                  </a:lnTo>
                  <a:lnTo>
                    <a:pt x="20" y="166"/>
                  </a:lnTo>
                  <a:lnTo>
                    <a:pt x="18" y="166"/>
                  </a:lnTo>
                  <a:lnTo>
                    <a:pt x="16" y="165"/>
                  </a:lnTo>
                  <a:lnTo>
                    <a:pt x="12" y="143"/>
                  </a:lnTo>
                  <a:lnTo>
                    <a:pt x="8" y="123"/>
                  </a:lnTo>
                  <a:lnTo>
                    <a:pt x="4" y="102"/>
                  </a:lnTo>
                  <a:lnTo>
                    <a:pt x="0" y="82"/>
                  </a:lnTo>
                  <a:lnTo>
                    <a:pt x="16" y="82"/>
                  </a:lnTo>
                  <a:lnTo>
                    <a:pt x="32" y="80"/>
                  </a:lnTo>
                  <a:lnTo>
                    <a:pt x="49" y="80"/>
                  </a:lnTo>
                  <a:lnTo>
                    <a:pt x="66" y="78"/>
                  </a:lnTo>
                  <a:lnTo>
                    <a:pt x="82" y="78"/>
                  </a:lnTo>
                  <a:lnTo>
                    <a:pt x="98" y="75"/>
                  </a:lnTo>
                  <a:lnTo>
                    <a:pt x="116" y="73"/>
                  </a:lnTo>
                  <a:lnTo>
                    <a:pt x="132" y="70"/>
                  </a:lnTo>
                  <a:lnTo>
                    <a:pt x="132" y="58"/>
                  </a:lnTo>
                  <a:lnTo>
                    <a:pt x="132" y="43"/>
                  </a:lnTo>
                  <a:lnTo>
                    <a:pt x="131" y="23"/>
                  </a:lnTo>
                  <a:lnTo>
                    <a:pt x="131" y="0"/>
                  </a:lnTo>
                  <a:lnTo>
                    <a:pt x="137" y="2"/>
                  </a:lnTo>
                  <a:lnTo>
                    <a:pt x="143" y="3"/>
                  </a:lnTo>
                  <a:lnTo>
                    <a:pt x="150" y="5"/>
                  </a:lnTo>
                  <a:lnTo>
                    <a:pt x="156" y="8"/>
                  </a:lnTo>
                  <a:lnTo>
                    <a:pt x="163" y="12"/>
                  </a:lnTo>
                  <a:lnTo>
                    <a:pt x="169" y="15"/>
                  </a:lnTo>
                  <a:lnTo>
                    <a:pt x="177" y="20"/>
                  </a:lnTo>
                  <a:lnTo>
                    <a:pt x="184" y="23"/>
                  </a:lnTo>
                  <a:lnTo>
                    <a:pt x="198" y="30"/>
                  </a:lnTo>
                  <a:lnTo>
                    <a:pt x="213" y="37"/>
                  </a:lnTo>
                  <a:lnTo>
                    <a:pt x="227" y="43"/>
                  </a:lnTo>
                  <a:lnTo>
                    <a:pt x="241" y="50"/>
                  </a:lnTo>
                  <a:lnTo>
                    <a:pt x="256" y="57"/>
                  </a:lnTo>
                  <a:lnTo>
                    <a:pt x="272" y="62"/>
                  </a:lnTo>
                  <a:lnTo>
                    <a:pt x="286" y="68"/>
                  </a:lnTo>
                  <a:lnTo>
                    <a:pt x="303" y="75"/>
                  </a:lnTo>
                  <a:lnTo>
                    <a:pt x="303" y="78"/>
                  </a:lnTo>
                  <a:lnTo>
                    <a:pt x="303" y="82"/>
                  </a:lnTo>
                  <a:lnTo>
                    <a:pt x="303" y="87"/>
                  </a:lnTo>
                  <a:lnTo>
                    <a:pt x="304" y="90"/>
                  </a:lnTo>
                  <a:lnTo>
                    <a:pt x="303" y="92"/>
                  </a:lnTo>
                  <a:lnTo>
                    <a:pt x="301" y="92"/>
                  </a:lnTo>
                  <a:lnTo>
                    <a:pt x="299" y="92"/>
                  </a:lnTo>
                  <a:lnTo>
                    <a:pt x="298" y="93"/>
                  </a:lnTo>
                  <a:lnTo>
                    <a:pt x="293" y="90"/>
                  </a:lnTo>
                  <a:lnTo>
                    <a:pt x="291" y="88"/>
                  </a:lnTo>
                  <a:lnTo>
                    <a:pt x="290" y="85"/>
                  </a:lnTo>
                  <a:lnTo>
                    <a:pt x="286" y="82"/>
                  </a:lnTo>
                  <a:lnTo>
                    <a:pt x="286" y="88"/>
                  </a:lnTo>
                  <a:lnTo>
                    <a:pt x="286" y="93"/>
                  </a:lnTo>
                  <a:lnTo>
                    <a:pt x="283" y="100"/>
                  </a:lnTo>
                  <a:lnTo>
                    <a:pt x="280" y="107"/>
                  </a:lnTo>
                  <a:lnTo>
                    <a:pt x="278" y="100"/>
                  </a:lnTo>
                  <a:lnTo>
                    <a:pt x="277" y="95"/>
                  </a:lnTo>
                  <a:lnTo>
                    <a:pt x="277" y="90"/>
                  </a:lnTo>
                  <a:lnTo>
                    <a:pt x="277" y="87"/>
                  </a:lnTo>
                  <a:lnTo>
                    <a:pt x="275" y="87"/>
                  </a:lnTo>
                  <a:lnTo>
                    <a:pt x="274" y="87"/>
                  </a:lnTo>
                  <a:lnTo>
                    <a:pt x="272" y="87"/>
                  </a:lnTo>
                  <a:lnTo>
                    <a:pt x="270" y="87"/>
                  </a:lnTo>
                  <a:lnTo>
                    <a:pt x="270" y="93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70" y="115"/>
                  </a:lnTo>
                  <a:lnTo>
                    <a:pt x="267" y="115"/>
                  </a:lnTo>
                  <a:lnTo>
                    <a:pt x="266" y="115"/>
                  </a:lnTo>
                  <a:lnTo>
                    <a:pt x="262" y="117"/>
                  </a:lnTo>
                  <a:lnTo>
                    <a:pt x="259" y="118"/>
                  </a:lnTo>
                  <a:lnTo>
                    <a:pt x="259" y="113"/>
                  </a:lnTo>
                  <a:lnTo>
                    <a:pt x="259" y="108"/>
                  </a:lnTo>
                  <a:lnTo>
                    <a:pt x="259" y="103"/>
                  </a:lnTo>
                  <a:lnTo>
                    <a:pt x="259" y="98"/>
                  </a:lnTo>
                  <a:lnTo>
                    <a:pt x="256" y="98"/>
                  </a:lnTo>
                  <a:lnTo>
                    <a:pt x="254" y="98"/>
                  </a:lnTo>
                  <a:lnTo>
                    <a:pt x="253" y="98"/>
                  </a:lnTo>
                  <a:lnTo>
                    <a:pt x="253" y="105"/>
                  </a:lnTo>
                  <a:lnTo>
                    <a:pt x="253" y="113"/>
                  </a:lnTo>
                  <a:lnTo>
                    <a:pt x="253" y="120"/>
                  </a:lnTo>
                  <a:lnTo>
                    <a:pt x="253" y="127"/>
                  </a:lnTo>
                  <a:lnTo>
                    <a:pt x="251" y="127"/>
                  </a:lnTo>
                  <a:lnTo>
                    <a:pt x="250" y="128"/>
                  </a:lnTo>
                  <a:lnTo>
                    <a:pt x="246" y="130"/>
                  </a:lnTo>
                  <a:lnTo>
                    <a:pt x="245" y="132"/>
                  </a:lnTo>
                  <a:lnTo>
                    <a:pt x="243" y="125"/>
                  </a:lnTo>
                  <a:lnTo>
                    <a:pt x="243" y="115"/>
                  </a:lnTo>
                  <a:lnTo>
                    <a:pt x="241" y="108"/>
                  </a:lnTo>
                  <a:lnTo>
                    <a:pt x="238" y="108"/>
                  </a:lnTo>
                  <a:lnTo>
                    <a:pt x="238" y="118"/>
                  </a:lnTo>
                  <a:lnTo>
                    <a:pt x="238" y="128"/>
                  </a:lnTo>
                  <a:lnTo>
                    <a:pt x="235" y="137"/>
                  </a:lnTo>
                  <a:lnTo>
                    <a:pt x="227" y="142"/>
                  </a:lnTo>
                  <a:lnTo>
                    <a:pt x="227" y="137"/>
                  </a:lnTo>
                  <a:lnTo>
                    <a:pt x="227" y="130"/>
                  </a:lnTo>
                  <a:lnTo>
                    <a:pt x="227" y="125"/>
                  </a:lnTo>
                  <a:lnTo>
                    <a:pt x="227" y="120"/>
                  </a:lnTo>
                  <a:lnTo>
                    <a:pt x="222" y="123"/>
                  </a:lnTo>
                  <a:lnTo>
                    <a:pt x="221" y="132"/>
                  </a:lnTo>
                  <a:lnTo>
                    <a:pt x="221" y="142"/>
                  </a:lnTo>
                  <a:lnTo>
                    <a:pt x="221" y="153"/>
                  </a:lnTo>
                  <a:lnTo>
                    <a:pt x="219" y="153"/>
                  </a:lnTo>
                  <a:lnTo>
                    <a:pt x="217" y="155"/>
                  </a:lnTo>
                  <a:lnTo>
                    <a:pt x="214" y="156"/>
                  </a:lnTo>
                  <a:lnTo>
                    <a:pt x="213" y="158"/>
                  </a:lnTo>
                  <a:lnTo>
                    <a:pt x="211" y="158"/>
                  </a:lnTo>
                  <a:lnTo>
                    <a:pt x="211" y="156"/>
                  </a:lnTo>
                  <a:lnTo>
                    <a:pt x="211" y="155"/>
                  </a:lnTo>
                  <a:lnTo>
                    <a:pt x="211" y="148"/>
                  </a:lnTo>
                  <a:lnTo>
                    <a:pt x="211" y="142"/>
                  </a:lnTo>
                  <a:lnTo>
                    <a:pt x="209" y="133"/>
                  </a:lnTo>
                  <a:lnTo>
                    <a:pt x="209" y="127"/>
                  </a:lnTo>
                  <a:lnTo>
                    <a:pt x="208" y="127"/>
                  </a:lnTo>
                  <a:lnTo>
                    <a:pt x="206" y="127"/>
                  </a:lnTo>
                  <a:lnTo>
                    <a:pt x="205" y="127"/>
                  </a:lnTo>
                  <a:lnTo>
                    <a:pt x="205" y="137"/>
                  </a:lnTo>
                  <a:lnTo>
                    <a:pt x="203" y="145"/>
                  </a:lnTo>
                  <a:lnTo>
                    <a:pt x="201" y="155"/>
                  </a:lnTo>
                  <a:lnTo>
                    <a:pt x="201" y="165"/>
                  </a:lnTo>
                  <a:lnTo>
                    <a:pt x="200" y="166"/>
                  </a:lnTo>
                  <a:lnTo>
                    <a:pt x="198" y="168"/>
                  </a:lnTo>
                  <a:lnTo>
                    <a:pt x="196" y="170"/>
                  </a:lnTo>
                  <a:lnTo>
                    <a:pt x="195" y="170"/>
                  </a:lnTo>
                  <a:lnTo>
                    <a:pt x="190" y="160"/>
                  </a:lnTo>
                  <a:lnTo>
                    <a:pt x="190" y="148"/>
                  </a:lnTo>
                  <a:lnTo>
                    <a:pt x="192" y="137"/>
                  </a:lnTo>
                  <a:lnTo>
                    <a:pt x="190" y="127"/>
                  </a:lnTo>
                  <a:lnTo>
                    <a:pt x="190" y="128"/>
                  </a:lnTo>
                  <a:lnTo>
                    <a:pt x="190" y="130"/>
                  </a:lnTo>
                  <a:lnTo>
                    <a:pt x="190" y="143"/>
                  </a:lnTo>
                  <a:lnTo>
                    <a:pt x="190" y="155"/>
                  </a:lnTo>
                  <a:lnTo>
                    <a:pt x="190" y="168"/>
                  </a:lnTo>
                  <a:lnTo>
                    <a:pt x="190" y="181"/>
                  </a:lnTo>
                  <a:lnTo>
                    <a:pt x="187" y="181"/>
                  </a:lnTo>
                  <a:lnTo>
                    <a:pt x="185" y="181"/>
                  </a:lnTo>
                  <a:lnTo>
                    <a:pt x="184" y="181"/>
                  </a:lnTo>
                  <a:lnTo>
                    <a:pt x="180" y="181"/>
                  </a:lnTo>
                  <a:lnTo>
                    <a:pt x="180" y="170"/>
                  </a:lnTo>
                  <a:lnTo>
                    <a:pt x="180" y="158"/>
                  </a:lnTo>
                  <a:lnTo>
                    <a:pt x="180" y="148"/>
                  </a:lnTo>
                  <a:lnTo>
                    <a:pt x="179" y="137"/>
                  </a:lnTo>
                  <a:lnTo>
                    <a:pt x="177" y="137"/>
                  </a:lnTo>
                  <a:lnTo>
                    <a:pt x="176" y="137"/>
                  </a:lnTo>
                  <a:lnTo>
                    <a:pt x="174" y="137"/>
                  </a:lnTo>
                  <a:lnTo>
                    <a:pt x="174" y="151"/>
                  </a:lnTo>
                  <a:lnTo>
                    <a:pt x="174" y="165"/>
                  </a:lnTo>
                  <a:lnTo>
                    <a:pt x="174" y="180"/>
                  </a:lnTo>
                  <a:lnTo>
                    <a:pt x="174" y="193"/>
                  </a:lnTo>
                  <a:lnTo>
                    <a:pt x="172" y="195"/>
                  </a:lnTo>
                  <a:lnTo>
                    <a:pt x="171" y="195"/>
                  </a:lnTo>
                  <a:lnTo>
                    <a:pt x="171" y="196"/>
                  </a:lnTo>
                  <a:lnTo>
                    <a:pt x="169" y="198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37"/>
            <p:cNvSpPr>
              <a:spLocks/>
            </p:cNvSpPr>
            <p:nvPr/>
          </p:nvSpPr>
          <p:spPr bwMode="auto">
            <a:xfrm>
              <a:off x="2217" y="1874"/>
              <a:ext cx="130" cy="298"/>
            </a:xfrm>
            <a:custGeom>
              <a:avLst/>
              <a:gdLst>
                <a:gd name="T0" fmla="*/ 191 w 261"/>
                <a:gd name="T1" fmla="*/ 288 h 298"/>
                <a:gd name="T2" fmla="*/ 158 w 261"/>
                <a:gd name="T3" fmla="*/ 280 h 298"/>
                <a:gd name="T4" fmla="*/ 130 w 261"/>
                <a:gd name="T5" fmla="*/ 271 h 298"/>
                <a:gd name="T6" fmla="*/ 129 w 261"/>
                <a:gd name="T7" fmla="*/ 215 h 298"/>
                <a:gd name="T8" fmla="*/ 98 w 261"/>
                <a:gd name="T9" fmla="*/ 180 h 298"/>
                <a:gd name="T10" fmla="*/ 55 w 261"/>
                <a:gd name="T11" fmla="*/ 170 h 298"/>
                <a:gd name="T12" fmla="*/ 29 w 261"/>
                <a:gd name="T13" fmla="*/ 178 h 298"/>
                <a:gd name="T14" fmla="*/ 8 w 261"/>
                <a:gd name="T15" fmla="*/ 195 h 298"/>
                <a:gd name="T16" fmla="*/ 10 w 261"/>
                <a:gd name="T17" fmla="*/ 100 h 298"/>
                <a:gd name="T18" fmla="*/ 39 w 261"/>
                <a:gd name="T19" fmla="*/ 0 h 298"/>
                <a:gd name="T20" fmla="*/ 82 w 261"/>
                <a:gd name="T21" fmla="*/ 5 h 298"/>
                <a:gd name="T22" fmla="*/ 124 w 261"/>
                <a:gd name="T23" fmla="*/ 17 h 298"/>
                <a:gd name="T24" fmla="*/ 140 w 261"/>
                <a:gd name="T25" fmla="*/ 64 h 298"/>
                <a:gd name="T26" fmla="*/ 151 w 261"/>
                <a:gd name="T27" fmla="*/ 112 h 298"/>
                <a:gd name="T28" fmla="*/ 207 w 261"/>
                <a:gd name="T29" fmla="*/ 130 h 298"/>
                <a:gd name="T30" fmla="*/ 252 w 261"/>
                <a:gd name="T31" fmla="*/ 155 h 298"/>
                <a:gd name="T32" fmla="*/ 240 w 261"/>
                <a:gd name="T33" fmla="*/ 158 h 298"/>
                <a:gd name="T34" fmla="*/ 224 w 261"/>
                <a:gd name="T35" fmla="*/ 152 h 298"/>
                <a:gd name="T36" fmla="*/ 224 w 261"/>
                <a:gd name="T37" fmla="*/ 157 h 298"/>
                <a:gd name="T38" fmla="*/ 252 w 261"/>
                <a:gd name="T39" fmla="*/ 170 h 298"/>
                <a:gd name="T40" fmla="*/ 261 w 261"/>
                <a:gd name="T41" fmla="*/ 177 h 298"/>
                <a:gd name="T42" fmla="*/ 257 w 261"/>
                <a:gd name="T43" fmla="*/ 182 h 298"/>
                <a:gd name="T44" fmla="*/ 235 w 261"/>
                <a:gd name="T45" fmla="*/ 177 h 298"/>
                <a:gd name="T46" fmla="*/ 207 w 261"/>
                <a:gd name="T47" fmla="*/ 168 h 298"/>
                <a:gd name="T48" fmla="*/ 216 w 261"/>
                <a:gd name="T49" fmla="*/ 177 h 298"/>
                <a:gd name="T50" fmla="*/ 246 w 261"/>
                <a:gd name="T51" fmla="*/ 182 h 298"/>
                <a:gd name="T52" fmla="*/ 261 w 261"/>
                <a:gd name="T53" fmla="*/ 203 h 298"/>
                <a:gd name="T54" fmla="*/ 251 w 261"/>
                <a:gd name="T55" fmla="*/ 202 h 298"/>
                <a:gd name="T56" fmla="*/ 235 w 261"/>
                <a:gd name="T57" fmla="*/ 197 h 298"/>
                <a:gd name="T58" fmla="*/ 211 w 261"/>
                <a:gd name="T59" fmla="*/ 192 h 298"/>
                <a:gd name="T60" fmla="*/ 207 w 261"/>
                <a:gd name="T61" fmla="*/ 195 h 298"/>
                <a:gd name="T62" fmla="*/ 228 w 261"/>
                <a:gd name="T63" fmla="*/ 200 h 298"/>
                <a:gd name="T64" fmla="*/ 248 w 261"/>
                <a:gd name="T65" fmla="*/ 208 h 298"/>
                <a:gd name="T66" fmla="*/ 261 w 261"/>
                <a:gd name="T67" fmla="*/ 217 h 298"/>
                <a:gd name="T68" fmla="*/ 261 w 261"/>
                <a:gd name="T69" fmla="*/ 225 h 298"/>
                <a:gd name="T70" fmla="*/ 227 w 261"/>
                <a:gd name="T71" fmla="*/ 218 h 298"/>
                <a:gd name="T72" fmla="*/ 235 w 261"/>
                <a:gd name="T73" fmla="*/ 225 h 298"/>
                <a:gd name="T74" fmla="*/ 261 w 261"/>
                <a:gd name="T75" fmla="*/ 235 h 298"/>
                <a:gd name="T76" fmla="*/ 256 w 261"/>
                <a:gd name="T77" fmla="*/ 243 h 298"/>
                <a:gd name="T78" fmla="*/ 233 w 261"/>
                <a:gd name="T79" fmla="*/ 240 h 298"/>
                <a:gd name="T80" fmla="*/ 212 w 261"/>
                <a:gd name="T81" fmla="*/ 235 h 298"/>
                <a:gd name="T82" fmla="*/ 199 w 261"/>
                <a:gd name="T83" fmla="*/ 233 h 298"/>
                <a:gd name="T84" fmla="*/ 199 w 261"/>
                <a:gd name="T85" fmla="*/ 237 h 298"/>
                <a:gd name="T86" fmla="*/ 219 w 261"/>
                <a:gd name="T87" fmla="*/ 242 h 298"/>
                <a:gd name="T88" fmla="*/ 243 w 261"/>
                <a:gd name="T89" fmla="*/ 247 h 298"/>
                <a:gd name="T90" fmla="*/ 256 w 261"/>
                <a:gd name="T91" fmla="*/ 256 h 298"/>
                <a:gd name="T92" fmla="*/ 251 w 261"/>
                <a:gd name="T93" fmla="*/ 265 h 298"/>
                <a:gd name="T94" fmla="*/ 230 w 261"/>
                <a:gd name="T95" fmla="*/ 261 h 298"/>
                <a:gd name="T96" fmla="*/ 209 w 261"/>
                <a:gd name="T97" fmla="*/ 256 h 298"/>
                <a:gd name="T98" fmla="*/ 199 w 261"/>
                <a:gd name="T99" fmla="*/ 258 h 298"/>
                <a:gd name="T100" fmla="*/ 224 w 261"/>
                <a:gd name="T101" fmla="*/ 263 h 298"/>
                <a:gd name="T102" fmla="*/ 246 w 261"/>
                <a:gd name="T103" fmla="*/ 271 h 298"/>
                <a:gd name="T104" fmla="*/ 246 w 261"/>
                <a:gd name="T105" fmla="*/ 280 h 298"/>
                <a:gd name="T106" fmla="*/ 224 w 261"/>
                <a:gd name="T107" fmla="*/ 280 h 298"/>
                <a:gd name="T108" fmla="*/ 201 w 261"/>
                <a:gd name="T109" fmla="*/ 275 h 298"/>
                <a:gd name="T110" fmla="*/ 201 w 261"/>
                <a:gd name="T111" fmla="*/ 276 h 298"/>
                <a:gd name="T112" fmla="*/ 211 w 261"/>
                <a:gd name="T113" fmla="*/ 281 h 298"/>
                <a:gd name="T114" fmla="*/ 238 w 261"/>
                <a:gd name="T115" fmla="*/ 291 h 298"/>
                <a:gd name="T116" fmla="*/ 238 w 261"/>
                <a:gd name="T117" fmla="*/ 296 h 298"/>
                <a:gd name="T118" fmla="*/ 233 w 261"/>
                <a:gd name="T119" fmla="*/ 298 h 2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61"/>
                <a:gd name="T181" fmla="*/ 0 h 298"/>
                <a:gd name="T182" fmla="*/ 261 w 261"/>
                <a:gd name="T183" fmla="*/ 298 h 2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61" h="298">
                  <a:moveTo>
                    <a:pt x="233" y="298"/>
                  </a:moveTo>
                  <a:lnTo>
                    <a:pt x="209" y="293"/>
                  </a:lnTo>
                  <a:lnTo>
                    <a:pt x="191" y="288"/>
                  </a:lnTo>
                  <a:lnTo>
                    <a:pt x="179" y="285"/>
                  </a:lnTo>
                  <a:lnTo>
                    <a:pt x="167" y="281"/>
                  </a:lnTo>
                  <a:lnTo>
                    <a:pt x="158" y="280"/>
                  </a:lnTo>
                  <a:lnTo>
                    <a:pt x="150" y="278"/>
                  </a:lnTo>
                  <a:lnTo>
                    <a:pt x="142" y="275"/>
                  </a:lnTo>
                  <a:lnTo>
                    <a:pt x="130" y="271"/>
                  </a:lnTo>
                  <a:lnTo>
                    <a:pt x="134" y="252"/>
                  </a:lnTo>
                  <a:lnTo>
                    <a:pt x="132" y="233"/>
                  </a:lnTo>
                  <a:lnTo>
                    <a:pt x="129" y="215"/>
                  </a:lnTo>
                  <a:lnTo>
                    <a:pt x="121" y="202"/>
                  </a:lnTo>
                  <a:lnTo>
                    <a:pt x="111" y="188"/>
                  </a:lnTo>
                  <a:lnTo>
                    <a:pt x="98" y="180"/>
                  </a:lnTo>
                  <a:lnTo>
                    <a:pt x="84" y="172"/>
                  </a:lnTo>
                  <a:lnTo>
                    <a:pt x="66" y="168"/>
                  </a:lnTo>
                  <a:lnTo>
                    <a:pt x="55" y="170"/>
                  </a:lnTo>
                  <a:lnTo>
                    <a:pt x="45" y="172"/>
                  </a:lnTo>
                  <a:lnTo>
                    <a:pt x="37" y="175"/>
                  </a:lnTo>
                  <a:lnTo>
                    <a:pt x="29" y="178"/>
                  </a:lnTo>
                  <a:lnTo>
                    <a:pt x="23" y="183"/>
                  </a:lnTo>
                  <a:lnTo>
                    <a:pt x="16" y="188"/>
                  </a:lnTo>
                  <a:lnTo>
                    <a:pt x="8" y="195"/>
                  </a:lnTo>
                  <a:lnTo>
                    <a:pt x="0" y="203"/>
                  </a:lnTo>
                  <a:lnTo>
                    <a:pt x="3" y="152"/>
                  </a:lnTo>
                  <a:lnTo>
                    <a:pt x="10" y="100"/>
                  </a:lnTo>
                  <a:lnTo>
                    <a:pt x="18" y="49"/>
                  </a:lnTo>
                  <a:lnTo>
                    <a:pt x="26" y="0"/>
                  </a:lnTo>
                  <a:lnTo>
                    <a:pt x="39" y="0"/>
                  </a:lnTo>
                  <a:lnTo>
                    <a:pt x="53" y="2"/>
                  </a:lnTo>
                  <a:lnTo>
                    <a:pt x="68" y="4"/>
                  </a:lnTo>
                  <a:lnTo>
                    <a:pt x="82" y="5"/>
                  </a:lnTo>
                  <a:lnTo>
                    <a:pt x="95" y="9"/>
                  </a:lnTo>
                  <a:lnTo>
                    <a:pt x="109" y="12"/>
                  </a:lnTo>
                  <a:lnTo>
                    <a:pt x="124" y="17"/>
                  </a:lnTo>
                  <a:lnTo>
                    <a:pt x="137" y="22"/>
                  </a:lnTo>
                  <a:lnTo>
                    <a:pt x="138" y="44"/>
                  </a:lnTo>
                  <a:lnTo>
                    <a:pt x="140" y="64"/>
                  </a:lnTo>
                  <a:lnTo>
                    <a:pt x="140" y="85"/>
                  </a:lnTo>
                  <a:lnTo>
                    <a:pt x="142" y="107"/>
                  </a:lnTo>
                  <a:lnTo>
                    <a:pt x="151" y="112"/>
                  </a:lnTo>
                  <a:lnTo>
                    <a:pt x="167" y="117"/>
                  </a:lnTo>
                  <a:lnTo>
                    <a:pt x="187" y="123"/>
                  </a:lnTo>
                  <a:lnTo>
                    <a:pt x="207" y="130"/>
                  </a:lnTo>
                  <a:lnTo>
                    <a:pt x="227" y="138"/>
                  </a:lnTo>
                  <a:lnTo>
                    <a:pt x="243" y="147"/>
                  </a:lnTo>
                  <a:lnTo>
                    <a:pt x="252" y="155"/>
                  </a:lnTo>
                  <a:lnTo>
                    <a:pt x="256" y="163"/>
                  </a:lnTo>
                  <a:lnTo>
                    <a:pt x="248" y="162"/>
                  </a:lnTo>
                  <a:lnTo>
                    <a:pt x="240" y="158"/>
                  </a:lnTo>
                  <a:lnTo>
                    <a:pt x="232" y="155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5"/>
                  </a:lnTo>
                  <a:lnTo>
                    <a:pt x="224" y="157"/>
                  </a:lnTo>
                  <a:lnTo>
                    <a:pt x="233" y="162"/>
                  </a:lnTo>
                  <a:lnTo>
                    <a:pt x="243" y="165"/>
                  </a:lnTo>
                  <a:lnTo>
                    <a:pt x="252" y="170"/>
                  </a:lnTo>
                  <a:lnTo>
                    <a:pt x="261" y="173"/>
                  </a:lnTo>
                  <a:lnTo>
                    <a:pt x="261" y="175"/>
                  </a:lnTo>
                  <a:lnTo>
                    <a:pt x="261" y="177"/>
                  </a:lnTo>
                  <a:lnTo>
                    <a:pt x="261" y="180"/>
                  </a:lnTo>
                  <a:lnTo>
                    <a:pt x="261" y="182"/>
                  </a:lnTo>
                  <a:lnTo>
                    <a:pt x="257" y="182"/>
                  </a:lnTo>
                  <a:lnTo>
                    <a:pt x="251" y="182"/>
                  </a:lnTo>
                  <a:lnTo>
                    <a:pt x="243" y="178"/>
                  </a:lnTo>
                  <a:lnTo>
                    <a:pt x="235" y="177"/>
                  </a:lnTo>
                  <a:lnTo>
                    <a:pt x="225" y="173"/>
                  </a:lnTo>
                  <a:lnTo>
                    <a:pt x="216" y="172"/>
                  </a:lnTo>
                  <a:lnTo>
                    <a:pt x="207" y="168"/>
                  </a:lnTo>
                  <a:lnTo>
                    <a:pt x="203" y="168"/>
                  </a:lnTo>
                  <a:lnTo>
                    <a:pt x="207" y="173"/>
                  </a:lnTo>
                  <a:lnTo>
                    <a:pt x="216" y="177"/>
                  </a:lnTo>
                  <a:lnTo>
                    <a:pt x="225" y="178"/>
                  </a:lnTo>
                  <a:lnTo>
                    <a:pt x="236" y="178"/>
                  </a:lnTo>
                  <a:lnTo>
                    <a:pt x="246" y="182"/>
                  </a:lnTo>
                  <a:lnTo>
                    <a:pt x="254" y="185"/>
                  </a:lnTo>
                  <a:lnTo>
                    <a:pt x="259" y="192"/>
                  </a:lnTo>
                  <a:lnTo>
                    <a:pt x="261" y="203"/>
                  </a:lnTo>
                  <a:lnTo>
                    <a:pt x="257" y="203"/>
                  </a:lnTo>
                  <a:lnTo>
                    <a:pt x="254" y="202"/>
                  </a:lnTo>
                  <a:lnTo>
                    <a:pt x="251" y="202"/>
                  </a:lnTo>
                  <a:lnTo>
                    <a:pt x="248" y="200"/>
                  </a:lnTo>
                  <a:lnTo>
                    <a:pt x="241" y="200"/>
                  </a:lnTo>
                  <a:lnTo>
                    <a:pt x="235" y="197"/>
                  </a:lnTo>
                  <a:lnTo>
                    <a:pt x="224" y="195"/>
                  </a:lnTo>
                  <a:lnTo>
                    <a:pt x="211" y="192"/>
                  </a:lnTo>
                  <a:lnTo>
                    <a:pt x="209" y="193"/>
                  </a:lnTo>
                  <a:lnTo>
                    <a:pt x="207" y="195"/>
                  </a:lnTo>
                  <a:lnTo>
                    <a:pt x="214" y="197"/>
                  </a:lnTo>
                  <a:lnTo>
                    <a:pt x="222" y="198"/>
                  </a:lnTo>
                  <a:lnTo>
                    <a:pt x="228" y="200"/>
                  </a:lnTo>
                  <a:lnTo>
                    <a:pt x="235" y="203"/>
                  </a:lnTo>
                  <a:lnTo>
                    <a:pt x="241" y="205"/>
                  </a:lnTo>
                  <a:lnTo>
                    <a:pt x="248" y="208"/>
                  </a:lnTo>
                  <a:lnTo>
                    <a:pt x="254" y="210"/>
                  </a:lnTo>
                  <a:lnTo>
                    <a:pt x="261" y="213"/>
                  </a:lnTo>
                  <a:lnTo>
                    <a:pt x="261" y="217"/>
                  </a:lnTo>
                  <a:lnTo>
                    <a:pt x="261" y="218"/>
                  </a:lnTo>
                  <a:lnTo>
                    <a:pt x="261" y="222"/>
                  </a:lnTo>
                  <a:lnTo>
                    <a:pt x="261" y="225"/>
                  </a:lnTo>
                  <a:lnTo>
                    <a:pt x="251" y="223"/>
                  </a:lnTo>
                  <a:lnTo>
                    <a:pt x="240" y="220"/>
                  </a:lnTo>
                  <a:lnTo>
                    <a:pt x="227" y="218"/>
                  </a:lnTo>
                  <a:lnTo>
                    <a:pt x="217" y="215"/>
                  </a:lnTo>
                  <a:lnTo>
                    <a:pt x="222" y="222"/>
                  </a:lnTo>
                  <a:lnTo>
                    <a:pt x="235" y="225"/>
                  </a:lnTo>
                  <a:lnTo>
                    <a:pt x="249" y="230"/>
                  </a:lnTo>
                  <a:lnTo>
                    <a:pt x="261" y="232"/>
                  </a:lnTo>
                  <a:lnTo>
                    <a:pt x="261" y="235"/>
                  </a:lnTo>
                  <a:lnTo>
                    <a:pt x="259" y="238"/>
                  </a:lnTo>
                  <a:lnTo>
                    <a:pt x="257" y="242"/>
                  </a:lnTo>
                  <a:lnTo>
                    <a:pt x="256" y="243"/>
                  </a:lnTo>
                  <a:lnTo>
                    <a:pt x="248" y="242"/>
                  </a:lnTo>
                  <a:lnTo>
                    <a:pt x="241" y="240"/>
                  </a:lnTo>
                  <a:lnTo>
                    <a:pt x="233" y="240"/>
                  </a:lnTo>
                  <a:lnTo>
                    <a:pt x="227" y="238"/>
                  </a:lnTo>
                  <a:lnTo>
                    <a:pt x="219" y="237"/>
                  </a:lnTo>
                  <a:lnTo>
                    <a:pt x="212" y="235"/>
                  </a:lnTo>
                  <a:lnTo>
                    <a:pt x="206" y="233"/>
                  </a:lnTo>
                  <a:lnTo>
                    <a:pt x="199" y="232"/>
                  </a:lnTo>
                  <a:lnTo>
                    <a:pt x="199" y="233"/>
                  </a:lnTo>
                  <a:lnTo>
                    <a:pt x="199" y="235"/>
                  </a:lnTo>
                  <a:lnTo>
                    <a:pt x="199" y="237"/>
                  </a:lnTo>
                  <a:lnTo>
                    <a:pt x="204" y="238"/>
                  </a:lnTo>
                  <a:lnTo>
                    <a:pt x="212" y="240"/>
                  </a:lnTo>
                  <a:lnTo>
                    <a:pt x="219" y="242"/>
                  </a:lnTo>
                  <a:lnTo>
                    <a:pt x="228" y="242"/>
                  </a:lnTo>
                  <a:lnTo>
                    <a:pt x="236" y="245"/>
                  </a:lnTo>
                  <a:lnTo>
                    <a:pt x="243" y="247"/>
                  </a:lnTo>
                  <a:lnTo>
                    <a:pt x="251" y="250"/>
                  </a:lnTo>
                  <a:lnTo>
                    <a:pt x="256" y="253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2" y="261"/>
                  </a:lnTo>
                  <a:lnTo>
                    <a:pt x="251" y="265"/>
                  </a:lnTo>
                  <a:lnTo>
                    <a:pt x="244" y="265"/>
                  </a:lnTo>
                  <a:lnTo>
                    <a:pt x="236" y="263"/>
                  </a:lnTo>
                  <a:lnTo>
                    <a:pt x="230" y="261"/>
                  </a:lnTo>
                  <a:lnTo>
                    <a:pt x="224" y="260"/>
                  </a:lnTo>
                  <a:lnTo>
                    <a:pt x="216" y="258"/>
                  </a:lnTo>
                  <a:lnTo>
                    <a:pt x="209" y="256"/>
                  </a:lnTo>
                  <a:lnTo>
                    <a:pt x="203" y="256"/>
                  </a:lnTo>
                  <a:lnTo>
                    <a:pt x="196" y="256"/>
                  </a:lnTo>
                  <a:lnTo>
                    <a:pt x="199" y="258"/>
                  </a:lnTo>
                  <a:lnTo>
                    <a:pt x="206" y="260"/>
                  </a:lnTo>
                  <a:lnTo>
                    <a:pt x="214" y="261"/>
                  </a:lnTo>
                  <a:lnTo>
                    <a:pt x="224" y="263"/>
                  </a:lnTo>
                  <a:lnTo>
                    <a:pt x="232" y="266"/>
                  </a:lnTo>
                  <a:lnTo>
                    <a:pt x="240" y="270"/>
                  </a:lnTo>
                  <a:lnTo>
                    <a:pt x="246" y="271"/>
                  </a:lnTo>
                  <a:lnTo>
                    <a:pt x="249" y="275"/>
                  </a:lnTo>
                  <a:lnTo>
                    <a:pt x="248" y="276"/>
                  </a:lnTo>
                  <a:lnTo>
                    <a:pt x="246" y="280"/>
                  </a:lnTo>
                  <a:lnTo>
                    <a:pt x="244" y="281"/>
                  </a:lnTo>
                  <a:lnTo>
                    <a:pt x="244" y="285"/>
                  </a:lnTo>
                  <a:lnTo>
                    <a:pt x="224" y="280"/>
                  </a:lnTo>
                  <a:lnTo>
                    <a:pt x="211" y="276"/>
                  </a:lnTo>
                  <a:lnTo>
                    <a:pt x="206" y="275"/>
                  </a:lnTo>
                  <a:lnTo>
                    <a:pt x="201" y="275"/>
                  </a:lnTo>
                  <a:lnTo>
                    <a:pt x="201" y="276"/>
                  </a:lnTo>
                  <a:lnTo>
                    <a:pt x="206" y="280"/>
                  </a:lnTo>
                  <a:lnTo>
                    <a:pt x="211" y="281"/>
                  </a:lnTo>
                  <a:lnTo>
                    <a:pt x="220" y="285"/>
                  </a:lnTo>
                  <a:lnTo>
                    <a:pt x="238" y="291"/>
                  </a:lnTo>
                  <a:lnTo>
                    <a:pt x="238" y="293"/>
                  </a:lnTo>
                  <a:lnTo>
                    <a:pt x="238" y="295"/>
                  </a:lnTo>
                  <a:lnTo>
                    <a:pt x="238" y="296"/>
                  </a:lnTo>
                  <a:lnTo>
                    <a:pt x="235" y="298"/>
                  </a:lnTo>
                  <a:lnTo>
                    <a:pt x="233" y="298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3" name="Freeform 38"/>
            <p:cNvSpPr>
              <a:spLocks/>
            </p:cNvSpPr>
            <p:nvPr/>
          </p:nvSpPr>
          <p:spPr bwMode="auto">
            <a:xfrm>
              <a:off x="1920" y="1753"/>
              <a:ext cx="294" cy="407"/>
            </a:xfrm>
            <a:custGeom>
              <a:avLst/>
              <a:gdLst>
                <a:gd name="T0" fmla="*/ 77 w 589"/>
                <a:gd name="T1" fmla="*/ 382 h 407"/>
                <a:gd name="T2" fmla="*/ 37 w 589"/>
                <a:gd name="T3" fmla="*/ 379 h 407"/>
                <a:gd name="T4" fmla="*/ 73 w 589"/>
                <a:gd name="T5" fmla="*/ 361 h 407"/>
                <a:gd name="T6" fmla="*/ 65 w 589"/>
                <a:gd name="T7" fmla="*/ 358 h 407"/>
                <a:gd name="T8" fmla="*/ 31 w 589"/>
                <a:gd name="T9" fmla="*/ 341 h 407"/>
                <a:gd name="T10" fmla="*/ 68 w 589"/>
                <a:gd name="T11" fmla="*/ 328 h 407"/>
                <a:gd name="T12" fmla="*/ 28 w 589"/>
                <a:gd name="T13" fmla="*/ 316 h 407"/>
                <a:gd name="T14" fmla="*/ 85 w 589"/>
                <a:gd name="T15" fmla="*/ 301 h 407"/>
                <a:gd name="T16" fmla="*/ 15 w 589"/>
                <a:gd name="T17" fmla="*/ 303 h 407"/>
                <a:gd name="T18" fmla="*/ 69 w 589"/>
                <a:gd name="T19" fmla="*/ 281 h 407"/>
                <a:gd name="T20" fmla="*/ 37 w 589"/>
                <a:gd name="T21" fmla="*/ 281 h 407"/>
                <a:gd name="T22" fmla="*/ 48 w 589"/>
                <a:gd name="T23" fmla="*/ 258 h 407"/>
                <a:gd name="T24" fmla="*/ 28 w 589"/>
                <a:gd name="T25" fmla="*/ 253 h 407"/>
                <a:gd name="T26" fmla="*/ 26 w 589"/>
                <a:gd name="T27" fmla="*/ 236 h 407"/>
                <a:gd name="T28" fmla="*/ 50 w 589"/>
                <a:gd name="T29" fmla="*/ 228 h 407"/>
                <a:gd name="T30" fmla="*/ 5 w 589"/>
                <a:gd name="T31" fmla="*/ 214 h 407"/>
                <a:gd name="T32" fmla="*/ 32 w 589"/>
                <a:gd name="T33" fmla="*/ 201 h 407"/>
                <a:gd name="T34" fmla="*/ 36 w 589"/>
                <a:gd name="T35" fmla="*/ 178 h 407"/>
                <a:gd name="T36" fmla="*/ 0 w 589"/>
                <a:gd name="T37" fmla="*/ 161 h 407"/>
                <a:gd name="T38" fmla="*/ 16 w 589"/>
                <a:gd name="T39" fmla="*/ 153 h 407"/>
                <a:gd name="T40" fmla="*/ 42 w 589"/>
                <a:gd name="T41" fmla="*/ 128 h 407"/>
                <a:gd name="T42" fmla="*/ 16 w 589"/>
                <a:gd name="T43" fmla="*/ 108 h 407"/>
                <a:gd name="T44" fmla="*/ 0 w 589"/>
                <a:gd name="T45" fmla="*/ 103 h 407"/>
                <a:gd name="T46" fmla="*/ 66 w 589"/>
                <a:gd name="T47" fmla="*/ 71 h 407"/>
                <a:gd name="T48" fmla="*/ 3 w 589"/>
                <a:gd name="T49" fmla="*/ 70 h 407"/>
                <a:gd name="T50" fmla="*/ 65 w 589"/>
                <a:gd name="T51" fmla="*/ 48 h 407"/>
                <a:gd name="T52" fmla="*/ 3 w 589"/>
                <a:gd name="T53" fmla="*/ 48 h 407"/>
                <a:gd name="T54" fmla="*/ 63 w 589"/>
                <a:gd name="T55" fmla="*/ 28 h 407"/>
                <a:gd name="T56" fmla="*/ 5 w 589"/>
                <a:gd name="T57" fmla="*/ 22 h 407"/>
                <a:gd name="T58" fmla="*/ 224 w 589"/>
                <a:gd name="T59" fmla="*/ 0 h 407"/>
                <a:gd name="T60" fmla="*/ 407 w 589"/>
                <a:gd name="T61" fmla="*/ 2 h 407"/>
                <a:gd name="T62" fmla="*/ 563 w 589"/>
                <a:gd name="T63" fmla="*/ 22 h 407"/>
                <a:gd name="T64" fmla="*/ 547 w 589"/>
                <a:gd name="T65" fmla="*/ 37 h 407"/>
                <a:gd name="T66" fmla="*/ 585 w 589"/>
                <a:gd name="T67" fmla="*/ 52 h 407"/>
                <a:gd name="T68" fmla="*/ 537 w 589"/>
                <a:gd name="T69" fmla="*/ 63 h 407"/>
                <a:gd name="T70" fmla="*/ 576 w 589"/>
                <a:gd name="T71" fmla="*/ 85 h 407"/>
                <a:gd name="T72" fmla="*/ 584 w 589"/>
                <a:gd name="T73" fmla="*/ 105 h 407"/>
                <a:gd name="T74" fmla="*/ 561 w 589"/>
                <a:gd name="T75" fmla="*/ 110 h 407"/>
                <a:gd name="T76" fmla="*/ 540 w 589"/>
                <a:gd name="T77" fmla="*/ 128 h 407"/>
                <a:gd name="T78" fmla="*/ 581 w 589"/>
                <a:gd name="T79" fmla="*/ 141 h 407"/>
                <a:gd name="T80" fmla="*/ 573 w 589"/>
                <a:gd name="T81" fmla="*/ 158 h 407"/>
                <a:gd name="T82" fmla="*/ 545 w 589"/>
                <a:gd name="T83" fmla="*/ 178 h 407"/>
                <a:gd name="T84" fmla="*/ 574 w 589"/>
                <a:gd name="T85" fmla="*/ 196 h 407"/>
                <a:gd name="T86" fmla="*/ 573 w 589"/>
                <a:gd name="T87" fmla="*/ 210 h 407"/>
                <a:gd name="T88" fmla="*/ 529 w 589"/>
                <a:gd name="T89" fmla="*/ 229 h 407"/>
                <a:gd name="T90" fmla="*/ 558 w 589"/>
                <a:gd name="T91" fmla="*/ 253 h 407"/>
                <a:gd name="T92" fmla="*/ 497 w 589"/>
                <a:gd name="T93" fmla="*/ 259 h 407"/>
                <a:gd name="T94" fmla="*/ 563 w 589"/>
                <a:gd name="T95" fmla="*/ 273 h 407"/>
                <a:gd name="T96" fmla="*/ 515 w 589"/>
                <a:gd name="T97" fmla="*/ 284 h 407"/>
                <a:gd name="T98" fmla="*/ 552 w 589"/>
                <a:gd name="T99" fmla="*/ 301 h 407"/>
                <a:gd name="T100" fmla="*/ 513 w 589"/>
                <a:gd name="T101" fmla="*/ 309 h 407"/>
                <a:gd name="T102" fmla="*/ 547 w 589"/>
                <a:gd name="T103" fmla="*/ 326 h 407"/>
                <a:gd name="T104" fmla="*/ 503 w 589"/>
                <a:gd name="T105" fmla="*/ 334 h 407"/>
                <a:gd name="T106" fmla="*/ 542 w 589"/>
                <a:gd name="T107" fmla="*/ 351 h 407"/>
                <a:gd name="T108" fmla="*/ 540 w 589"/>
                <a:gd name="T109" fmla="*/ 363 h 407"/>
                <a:gd name="T110" fmla="*/ 457 w 589"/>
                <a:gd name="T111" fmla="*/ 371 h 407"/>
                <a:gd name="T112" fmla="*/ 200 w 589"/>
                <a:gd name="T113" fmla="*/ 376 h 40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9"/>
                <a:gd name="T172" fmla="*/ 0 h 407"/>
                <a:gd name="T173" fmla="*/ 589 w 589"/>
                <a:gd name="T174" fmla="*/ 407 h 40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9" h="407">
                  <a:moveTo>
                    <a:pt x="40" y="407"/>
                  </a:moveTo>
                  <a:lnTo>
                    <a:pt x="37" y="401"/>
                  </a:lnTo>
                  <a:lnTo>
                    <a:pt x="36" y="397"/>
                  </a:lnTo>
                  <a:lnTo>
                    <a:pt x="36" y="394"/>
                  </a:lnTo>
                  <a:lnTo>
                    <a:pt x="36" y="391"/>
                  </a:lnTo>
                  <a:lnTo>
                    <a:pt x="45" y="387"/>
                  </a:lnTo>
                  <a:lnTo>
                    <a:pt x="55" y="386"/>
                  </a:lnTo>
                  <a:lnTo>
                    <a:pt x="66" y="386"/>
                  </a:lnTo>
                  <a:lnTo>
                    <a:pt x="77" y="384"/>
                  </a:lnTo>
                  <a:lnTo>
                    <a:pt x="77" y="382"/>
                  </a:lnTo>
                  <a:lnTo>
                    <a:pt x="79" y="381"/>
                  </a:lnTo>
                  <a:lnTo>
                    <a:pt x="79" y="379"/>
                  </a:lnTo>
                  <a:lnTo>
                    <a:pt x="73" y="379"/>
                  </a:lnTo>
                  <a:lnTo>
                    <a:pt x="68" y="379"/>
                  </a:lnTo>
                  <a:lnTo>
                    <a:pt x="61" y="379"/>
                  </a:lnTo>
                  <a:lnTo>
                    <a:pt x="55" y="379"/>
                  </a:lnTo>
                  <a:lnTo>
                    <a:pt x="48" y="379"/>
                  </a:lnTo>
                  <a:lnTo>
                    <a:pt x="44" y="379"/>
                  </a:lnTo>
                  <a:lnTo>
                    <a:pt x="37" y="379"/>
                  </a:lnTo>
                  <a:lnTo>
                    <a:pt x="31" y="379"/>
                  </a:lnTo>
                  <a:lnTo>
                    <a:pt x="28" y="377"/>
                  </a:lnTo>
                  <a:lnTo>
                    <a:pt x="28" y="376"/>
                  </a:lnTo>
                  <a:lnTo>
                    <a:pt x="28" y="373"/>
                  </a:lnTo>
                  <a:lnTo>
                    <a:pt x="29" y="368"/>
                  </a:lnTo>
                  <a:lnTo>
                    <a:pt x="42" y="366"/>
                  </a:lnTo>
                  <a:lnTo>
                    <a:pt x="53" y="364"/>
                  </a:lnTo>
                  <a:lnTo>
                    <a:pt x="61" y="364"/>
                  </a:lnTo>
                  <a:lnTo>
                    <a:pt x="68" y="363"/>
                  </a:lnTo>
                  <a:lnTo>
                    <a:pt x="73" y="361"/>
                  </a:lnTo>
                  <a:lnTo>
                    <a:pt x="77" y="361"/>
                  </a:lnTo>
                  <a:lnTo>
                    <a:pt x="84" y="359"/>
                  </a:lnTo>
                  <a:lnTo>
                    <a:pt x="90" y="358"/>
                  </a:lnTo>
                  <a:lnTo>
                    <a:pt x="82" y="358"/>
                  </a:lnTo>
                  <a:lnTo>
                    <a:pt x="74" y="358"/>
                  </a:lnTo>
                  <a:lnTo>
                    <a:pt x="65" y="358"/>
                  </a:lnTo>
                  <a:lnTo>
                    <a:pt x="57" y="358"/>
                  </a:lnTo>
                  <a:lnTo>
                    <a:pt x="48" y="358"/>
                  </a:lnTo>
                  <a:lnTo>
                    <a:pt x="40" y="359"/>
                  </a:lnTo>
                  <a:lnTo>
                    <a:pt x="32" y="359"/>
                  </a:lnTo>
                  <a:lnTo>
                    <a:pt x="24" y="361"/>
                  </a:lnTo>
                  <a:lnTo>
                    <a:pt x="23" y="356"/>
                  </a:lnTo>
                  <a:lnTo>
                    <a:pt x="21" y="351"/>
                  </a:lnTo>
                  <a:lnTo>
                    <a:pt x="21" y="346"/>
                  </a:lnTo>
                  <a:lnTo>
                    <a:pt x="21" y="341"/>
                  </a:lnTo>
                  <a:lnTo>
                    <a:pt x="31" y="341"/>
                  </a:lnTo>
                  <a:lnTo>
                    <a:pt x="39" y="339"/>
                  </a:lnTo>
                  <a:lnTo>
                    <a:pt x="48" y="338"/>
                  </a:lnTo>
                  <a:lnTo>
                    <a:pt x="57" y="336"/>
                  </a:lnTo>
                  <a:lnTo>
                    <a:pt x="65" y="334"/>
                  </a:lnTo>
                  <a:lnTo>
                    <a:pt x="74" y="333"/>
                  </a:lnTo>
                  <a:lnTo>
                    <a:pt x="82" y="329"/>
                  </a:lnTo>
                  <a:lnTo>
                    <a:pt x="92" y="328"/>
                  </a:lnTo>
                  <a:lnTo>
                    <a:pt x="85" y="326"/>
                  </a:lnTo>
                  <a:lnTo>
                    <a:pt x="77" y="326"/>
                  </a:lnTo>
                  <a:lnTo>
                    <a:pt x="68" y="328"/>
                  </a:lnTo>
                  <a:lnTo>
                    <a:pt x="58" y="328"/>
                  </a:lnTo>
                  <a:lnTo>
                    <a:pt x="47" y="331"/>
                  </a:lnTo>
                  <a:lnTo>
                    <a:pt x="36" y="333"/>
                  </a:lnTo>
                  <a:lnTo>
                    <a:pt x="28" y="333"/>
                  </a:lnTo>
                  <a:lnTo>
                    <a:pt x="20" y="334"/>
                  </a:lnTo>
                  <a:lnTo>
                    <a:pt x="20" y="328"/>
                  </a:lnTo>
                  <a:lnTo>
                    <a:pt x="20" y="323"/>
                  </a:lnTo>
                  <a:lnTo>
                    <a:pt x="20" y="321"/>
                  </a:lnTo>
                  <a:lnTo>
                    <a:pt x="20" y="318"/>
                  </a:lnTo>
                  <a:lnTo>
                    <a:pt x="28" y="316"/>
                  </a:lnTo>
                  <a:lnTo>
                    <a:pt x="36" y="314"/>
                  </a:lnTo>
                  <a:lnTo>
                    <a:pt x="44" y="311"/>
                  </a:lnTo>
                  <a:lnTo>
                    <a:pt x="52" y="309"/>
                  </a:lnTo>
                  <a:lnTo>
                    <a:pt x="60" y="308"/>
                  </a:lnTo>
                  <a:lnTo>
                    <a:pt x="68" y="304"/>
                  </a:lnTo>
                  <a:lnTo>
                    <a:pt x="76" y="303"/>
                  </a:lnTo>
                  <a:lnTo>
                    <a:pt x="84" y="301"/>
                  </a:lnTo>
                  <a:lnTo>
                    <a:pt x="85" y="301"/>
                  </a:lnTo>
                  <a:lnTo>
                    <a:pt x="85" y="299"/>
                  </a:lnTo>
                  <a:lnTo>
                    <a:pt x="76" y="299"/>
                  </a:lnTo>
                  <a:lnTo>
                    <a:pt x="66" y="301"/>
                  </a:lnTo>
                  <a:lnTo>
                    <a:pt x="57" y="301"/>
                  </a:lnTo>
                  <a:lnTo>
                    <a:pt x="48" y="303"/>
                  </a:lnTo>
                  <a:lnTo>
                    <a:pt x="40" y="304"/>
                  </a:lnTo>
                  <a:lnTo>
                    <a:pt x="32" y="304"/>
                  </a:lnTo>
                  <a:lnTo>
                    <a:pt x="24" y="306"/>
                  </a:lnTo>
                  <a:lnTo>
                    <a:pt x="16" y="306"/>
                  </a:lnTo>
                  <a:lnTo>
                    <a:pt x="15" y="303"/>
                  </a:lnTo>
                  <a:lnTo>
                    <a:pt x="15" y="299"/>
                  </a:lnTo>
                  <a:lnTo>
                    <a:pt x="15" y="296"/>
                  </a:lnTo>
                  <a:lnTo>
                    <a:pt x="15" y="289"/>
                  </a:lnTo>
                  <a:lnTo>
                    <a:pt x="28" y="288"/>
                  </a:lnTo>
                  <a:lnTo>
                    <a:pt x="37" y="286"/>
                  </a:lnTo>
                  <a:lnTo>
                    <a:pt x="44" y="286"/>
                  </a:lnTo>
                  <a:lnTo>
                    <a:pt x="50" y="284"/>
                  </a:lnTo>
                  <a:lnTo>
                    <a:pt x="57" y="283"/>
                  </a:lnTo>
                  <a:lnTo>
                    <a:pt x="63" y="283"/>
                  </a:lnTo>
                  <a:lnTo>
                    <a:pt x="69" y="281"/>
                  </a:lnTo>
                  <a:lnTo>
                    <a:pt x="79" y="279"/>
                  </a:lnTo>
                  <a:lnTo>
                    <a:pt x="79" y="278"/>
                  </a:lnTo>
                  <a:lnTo>
                    <a:pt x="79" y="276"/>
                  </a:lnTo>
                  <a:lnTo>
                    <a:pt x="79" y="274"/>
                  </a:lnTo>
                  <a:lnTo>
                    <a:pt x="71" y="276"/>
                  </a:lnTo>
                  <a:lnTo>
                    <a:pt x="63" y="278"/>
                  </a:lnTo>
                  <a:lnTo>
                    <a:pt x="53" y="278"/>
                  </a:lnTo>
                  <a:lnTo>
                    <a:pt x="45" y="279"/>
                  </a:lnTo>
                  <a:lnTo>
                    <a:pt x="37" y="281"/>
                  </a:lnTo>
                  <a:lnTo>
                    <a:pt x="29" y="281"/>
                  </a:lnTo>
                  <a:lnTo>
                    <a:pt x="20" y="283"/>
                  </a:lnTo>
                  <a:lnTo>
                    <a:pt x="12" y="283"/>
                  </a:lnTo>
                  <a:lnTo>
                    <a:pt x="12" y="276"/>
                  </a:lnTo>
                  <a:lnTo>
                    <a:pt x="12" y="271"/>
                  </a:lnTo>
                  <a:lnTo>
                    <a:pt x="12" y="266"/>
                  </a:lnTo>
                  <a:lnTo>
                    <a:pt x="12" y="263"/>
                  </a:lnTo>
                  <a:lnTo>
                    <a:pt x="28" y="261"/>
                  </a:lnTo>
                  <a:lnTo>
                    <a:pt x="40" y="259"/>
                  </a:lnTo>
                  <a:lnTo>
                    <a:pt x="48" y="258"/>
                  </a:lnTo>
                  <a:lnTo>
                    <a:pt x="55" y="256"/>
                  </a:lnTo>
                  <a:lnTo>
                    <a:pt x="60" y="256"/>
                  </a:lnTo>
                  <a:lnTo>
                    <a:pt x="61" y="256"/>
                  </a:lnTo>
                  <a:lnTo>
                    <a:pt x="63" y="254"/>
                  </a:lnTo>
                  <a:lnTo>
                    <a:pt x="58" y="253"/>
                  </a:lnTo>
                  <a:lnTo>
                    <a:pt x="52" y="251"/>
                  </a:lnTo>
                  <a:lnTo>
                    <a:pt x="44" y="251"/>
                  </a:lnTo>
                  <a:lnTo>
                    <a:pt x="36" y="251"/>
                  </a:lnTo>
                  <a:lnTo>
                    <a:pt x="28" y="253"/>
                  </a:lnTo>
                  <a:lnTo>
                    <a:pt x="20" y="253"/>
                  </a:lnTo>
                  <a:lnTo>
                    <a:pt x="13" y="254"/>
                  </a:lnTo>
                  <a:lnTo>
                    <a:pt x="8" y="254"/>
                  </a:lnTo>
                  <a:lnTo>
                    <a:pt x="8" y="251"/>
                  </a:lnTo>
                  <a:lnTo>
                    <a:pt x="8" y="246"/>
                  </a:lnTo>
                  <a:lnTo>
                    <a:pt x="8" y="243"/>
                  </a:lnTo>
                  <a:lnTo>
                    <a:pt x="8" y="239"/>
                  </a:lnTo>
                  <a:lnTo>
                    <a:pt x="13" y="239"/>
                  </a:lnTo>
                  <a:lnTo>
                    <a:pt x="20" y="238"/>
                  </a:lnTo>
                  <a:lnTo>
                    <a:pt x="26" y="236"/>
                  </a:lnTo>
                  <a:lnTo>
                    <a:pt x="34" y="234"/>
                  </a:lnTo>
                  <a:lnTo>
                    <a:pt x="42" y="234"/>
                  </a:lnTo>
                  <a:lnTo>
                    <a:pt x="50" y="233"/>
                  </a:lnTo>
                  <a:lnTo>
                    <a:pt x="55" y="231"/>
                  </a:lnTo>
                  <a:lnTo>
                    <a:pt x="58" y="229"/>
                  </a:lnTo>
                  <a:lnTo>
                    <a:pt x="57" y="229"/>
                  </a:lnTo>
                  <a:lnTo>
                    <a:pt x="57" y="228"/>
                  </a:lnTo>
                  <a:lnTo>
                    <a:pt x="50" y="228"/>
                  </a:lnTo>
                  <a:lnTo>
                    <a:pt x="45" y="228"/>
                  </a:lnTo>
                  <a:lnTo>
                    <a:pt x="39" y="228"/>
                  </a:lnTo>
                  <a:lnTo>
                    <a:pt x="32" y="228"/>
                  </a:lnTo>
                  <a:lnTo>
                    <a:pt x="26" y="228"/>
                  </a:lnTo>
                  <a:lnTo>
                    <a:pt x="21" y="228"/>
                  </a:lnTo>
                  <a:lnTo>
                    <a:pt x="15" y="228"/>
                  </a:lnTo>
                  <a:lnTo>
                    <a:pt x="8" y="228"/>
                  </a:lnTo>
                  <a:lnTo>
                    <a:pt x="7" y="224"/>
                  </a:lnTo>
                  <a:lnTo>
                    <a:pt x="5" y="219"/>
                  </a:lnTo>
                  <a:lnTo>
                    <a:pt x="5" y="214"/>
                  </a:lnTo>
                  <a:lnTo>
                    <a:pt x="5" y="211"/>
                  </a:lnTo>
                  <a:lnTo>
                    <a:pt x="15" y="211"/>
                  </a:lnTo>
                  <a:lnTo>
                    <a:pt x="23" y="208"/>
                  </a:lnTo>
                  <a:lnTo>
                    <a:pt x="32" y="206"/>
                  </a:lnTo>
                  <a:lnTo>
                    <a:pt x="40" y="205"/>
                  </a:lnTo>
                  <a:lnTo>
                    <a:pt x="40" y="203"/>
                  </a:lnTo>
                  <a:lnTo>
                    <a:pt x="40" y="201"/>
                  </a:lnTo>
                  <a:lnTo>
                    <a:pt x="32" y="201"/>
                  </a:lnTo>
                  <a:lnTo>
                    <a:pt x="23" y="203"/>
                  </a:lnTo>
                  <a:lnTo>
                    <a:pt x="13" y="205"/>
                  </a:lnTo>
                  <a:lnTo>
                    <a:pt x="3" y="205"/>
                  </a:lnTo>
                  <a:lnTo>
                    <a:pt x="3" y="201"/>
                  </a:lnTo>
                  <a:lnTo>
                    <a:pt x="2" y="196"/>
                  </a:lnTo>
                  <a:lnTo>
                    <a:pt x="0" y="191"/>
                  </a:lnTo>
                  <a:lnTo>
                    <a:pt x="0" y="188"/>
                  </a:lnTo>
                  <a:lnTo>
                    <a:pt x="21" y="183"/>
                  </a:lnTo>
                  <a:lnTo>
                    <a:pt x="31" y="180"/>
                  </a:lnTo>
                  <a:lnTo>
                    <a:pt x="36" y="178"/>
                  </a:lnTo>
                  <a:lnTo>
                    <a:pt x="37" y="178"/>
                  </a:lnTo>
                  <a:lnTo>
                    <a:pt x="36" y="176"/>
                  </a:lnTo>
                  <a:lnTo>
                    <a:pt x="28" y="176"/>
                  </a:lnTo>
                  <a:lnTo>
                    <a:pt x="18" y="176"/>
                  </a:lnTo>
                  <a:lnTo>
                    <a:pt x="8" y="178"/>
                  </a:lnTo>
                  <a:lnTo>
                    <a:pt x="0" y="178"/>
                  </a:lnTo>
                  <a:lnTo>
                    <a:pt x="0" y="173"/>
                  </a:lnTo>
                  <a:lnTo>
                    <a:pt x="0" y="170"/>
                  </a:lnTo>
                  <a:lnTo>
                    <a:pt x="0" y="165"/>
                  </a:lnTo>
                  <a:lnTo>
                    <a:pt x="0" y="161"/>
                  </a:lnTo>
                  <a:lnTo>
                    <a:pt x="8" y="160"/>
                  </a:lnTo>
                  <a:lnTo>
                    <a:pt x="16" y="160"/>
                  </a:lnTo>
                  <a:lnTo>
                    <a:pt x="23" y="158"/>
                  </a:lnTo>
                  <a:lnTo>
                    <a:pt x="31" y="156"/>
                  </a:lnTo>
                  <a:lnTo>
                    <a:pt x="32" y="155"/>
                  </a:lnTo>
                  <a:lnTo>
                    <a:pt x="34" y="155"/>
                  </a:lnTo>
                  <a:lnTo>
                    <a:pt x="32" y="155"/>
                  </a:lnTo>
                  <a:lnTo>
                    <a:pt x="31" y="153"/>
                  </a:lnTo>
                  <a:lnTo>
                    <a:pt x="23" y="153"/>
                  </a:lnTo>
                  <a:lnTo>
                    <a:pt x="16" y="153"/>
                  </a:lnTo>
                  <a:lnTo>
                    <a:pt x="8" y="155"/>
                  </a:lnTo>
                  <a:lnTo>
                    <a:pt x="0" y="155"/>
                  </a:lnTo>
                  <a:lnTo>
                    <a:pt x="0" y="151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40"/>
                  </a:lnTo>
                  <a:lnTo>
                    <a:pt x="10" y="138"/>
                  </a:lnTo>
                  <a:lnTo>
                    <a:pt x="21" y="136"/>
                  </a:lnTo>
                  <a:lnTo>
                    <a:pt x="34" y="133"/>
                  </a:lnTo>
                  <a:lnTo>
                    <a:pt x="42" y="128"/>
                  </a:lnTo>
                  <a:lnTo>
                    <a:pt x="34" y="126"/>
                  </a:lnTo>
                  <a:lnTo>
                    <a:pt x="23" y="128"/>
                  </a:lnTo>
                  <a:lnTo>
                    <a:pt x="10" y="130"/>
                  </a:lnTo>
                  <a:lnTo>
                    <a:pt x="0" y="131"/>
                  </a:lnTo>
                  <a:lnTo>
                    <a:pt x="0" y="126"/>
                  </a:lnTo>
                  <a:lnTo>
                    <a:pt x="0" y="120"/>
                  </a:lnTo>
                  <a:lnTo>
                    <a:pt x="0" y="115"/>
                  </a:lnTo>
                  <a:lnTo>
                    <a:pt x="0" y="110"/>
                  </a:lnTo>
                  <a:lnTo>
                    <a:pt x="8" y="110"/>
                  </a:lnTo>
                  <a:lnTo>
                    <a:pt x="16" y="108"/>
                  </a:lnTo>
                  <a:lnTo>
                    <a:pt x="24" y="106"/>
                  </a:lnTo>
                  <a:lnTo>
                    <a:pt x="34" y="105"/>
                  </a:lnTo>
                  <a:lnTo>
                    <a:pt x="34" y="103"/>
                  </a:lnTo>
                  <a:lnTo>
                    <a:pt x="34" y="101"/>
                  </a:lnTo>
                  <a:lnTo>
                    <a:pt x="34" y="100"/>
                  </a:lnTo>
                  <a:lnTo>
                    <a:pt x="24" y="100"/>
                  </a:lnTo>
                  <a:lnTo>
                    <a:pt x="16" y="101"/>
                  </a:lnTo>
                  <a:lnTo>
                    <a:pt x="8" y="103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0" y="85"/>
                  </a:lnTo>
                  <a:lnTo>
                    <a:pt x="0" y="81"/>
                  </a:lnTo>
                  <a:lnTo>
                    <a:pt x="21" y="78"/>
                  </a:lnTo>
                  <a:lnTo>
                    <a:pt x="37" y="76"/>
                  </a:lnTo>
                  <a:lnTo>
                    <a:pt x="48" y="73"/>
                  </a:lnTo>
                  <a:lnTo>
                    <a:pt x="58" y="73"/>
                  </a:lnTo>
                  <a:lnTo>
                    <a:pt x="63" y="71"/>
                  </a:lnTo>
                  <a:lnTo>
                    <a:pt x="66" y="71"/>
                  </a:lnTo>
                  <a:lnTo>
                    <a:pt x="69" y="70"/>
                  </a:lnTo>
                  <a:lnTo>
                    <a:pt x="73" y="70"/>
                  </a:lnTo>
                  <a:lnTo>
                    <a:pt x="65" y="68"/>
                  </a:lnTo>
                  <a:lnTo>
                    <a:pt x="55" y="68"/>
                  </a:lnTo>
                  <a:lnTo>
                    <a:pt x="45" y="68"/>
                  </a:lnTo>
                  <a:lnTo>
                    <a:pt x="36" y="68"/>
                  </a:lnTo>
                  <a:lnTo>
                    <a:pt x="28" y="68"/>
                  </a:lnTo>
                  <a:lnTo>
                    <a:pt x="18" y="70"/>
                  </a:lnTo>
                  <a:lnTo>
                    <a:pt x="10" y="70"/>
                  </a:lnTo>
                  <a:lnTo>
                    <a:pt x="3" y="70"/>
                  </a:lnTo>
                  <a:lnTo>
                    <a:pt x="3" y="66"/>
                  </a:lnTo>
                  <a:lnTo>
                    <a:pt x="3" y="61"/>
                  </a:lnTo>
                  <a:lnTo>
                    <a:pt x="3" y="58"/>
                  </a:lnTo>
                  <a:lnTo>
                    <a:pt x="3" y="53"/>
                  </a:lnTo>
                  <a:lnTo>
                    <a:pt x="21" y="52"/>
                  </a:lnTo>
                  <a:lnTo>
                    <a:pt x="36" y="50"/>
                  </a:lnTo>
                  <a:lnTo>
                    <a:pt x="45" y="50"/>
                  </a:lnTo>
                  <a:lnTo>
                    <a:pt x="53" y="48"/>
                  </a:lnTo>
                  <a:lnTo>
                    <a:pt x="60" y="48"/>
                  </a:lnTo>
                  <a:lnTo>
                    <a:pt x="65" y="48"/>
                  </a:lnTo>
                  <a:lnTo>
                    <a:pt x="69" y="47"/>
                  </a:lnTo>
                  <a:lnTo>
                    <a:pt x="74" y="47"/>
                  </a:lnTo>
                  <a:lnTo>
                    <a:pt x="68" y="45"/>
                  </a:lnTo>
                  <a:lnTo>
                    <a:pt x="60" y="43"/>
                  </a:lnTo>
                  <a:lnTo>
                    <a:pt x="48" y="43"/>
                  </a:lnTo>
                  <a:lnTo>
                    <a:pt x="39" y="45"/>
                  </a:lnTo>
                  <a:lnTo>
                    <a:pt x="28" y="45"/>
                  </a:lnTo>
                  <a:lnTo>
                    <a:pt x="18" y="47"/>
                  </a:lnTo>
                  <a:lnTo>
                    <a:pt x="10" y="48"/>
                  </a:lnTo>
                  <a:lnTo>
                    <a:pt x="3" y="48"/>
                  </a:lnTo>
                  <a:lnTo>
                    <a:pt x="3" y="43"/>
                  </a:lnTo>
                  <a:lnTo>
                    <a:pt x="3" y="40"/>
                  </a:lnTo>
                  <a:lnTo>
                    <a:pt x="3" y="35"/>
                  </a:lnTo>
                  <a:lnTo>
                    <a:pt x="3" y="32"/>
                  </a:lnTo>
                  <a:lnTo>
                    <a:pt x="23" y="32"/>
                  </a:lnTo>
                  <a:lnTo>
                    <a:pt x="37" y="30"/>
                  </a:lnTo>
                  <a:lnTo>
                    <a:pt x="47" y="30"/>
                  </a:lnTo>
                  <a:lnTo>
                    <a:pt x="55" y="30"/>
                  </a:lnTo>
                  <a:lnTo>
                    <a:pt x="60" y="30"/>
                  </a:lnTo>
                  <a:lnTo>
                    <a:pt x="63" y="28"/>
                  </a:lnTo>
                  <a:lnTo>
                    <a:pt x="66" y="28"/>
                  </a:lnTo>
                  <a:lnTo>
                    <a:pt x="68" y="27"/>
                  </a:lnTo>
                  <a:lnTo>
                    <a:pt x="61" y="25"/>
                  </a:lnTo>
                  <a:lnTo>
                    <a:pt x="53" y="23"/>
                  </a:lnTo>
                  <a:lnTo>
                    <a:pt x="45" y="23"/>
                  </a:lnTo>
                  <a:lnTo>
                    <a:pt x="37" y="23"/>
                  </a:lnTo>
                  <a:lnTo>
                    <a:pt x="28" y="23"/>
                  </a:lnTo>
                  <a:lnTo>
                    <a:pt x="20" y="23"/>
                  </a:lnTo>
                  <a:lnTo>
                    <a:pt x="12" y="23"/>
                  </a:lnTo>
                  <a:lnTo>
                    <a:pt x="5" y="22"/>
                  </a:lnTo>
                  <a:lnTo>
                    <a:pt x="15" y="17"/>
                  </a:lnTo>
                  <a:lnTo>
                    <a:pt x="36" y="13"/>
                  </a:lnTo>
                  <a:lnTo>
                    <a:pt x="61" y="10"/>
                  </a:lnTo>
                  <a:lnTo>
                    <a:pt x="92" y="7"/>
                  </a:lnTo>
                  <a:lnTo>
                    <a:pt x="121" y="5"/>
                  </a:lnTo>
                  <a:lnTo>
                    <a:pt x="150" y="3"/>
                  </a:lnTo>
                  <a:lnTo>
                    <a:pt x="172" y="2"/>
                  </a:lnTo>
                  <a:lnTo>
                    <a:pt x="187" y="2"/>
                  </a:lnTo>
                  <a:lnTo>
                    <a:pt x="204" y="2"/>
                  </a:lnTo>
                  <a:lnTo>
                    <a:pt x="224" y="0"/>
                  </a:lnTo>
                  <a:lnTo>
                    <a:pt x="241" y="0"/>
                  </a:lnTo>
                  <a:lnTo>
                    <a:pt x="261" y="0"/>
                  </a:lnTo>
                  <a:lnTo>
                    <a:pt x="278" y="0"/>
                  </a:lnTo>
                  <a:lnTo>
                    <a:pt x="298" y="0"/>
                  </a:lnTo>
                  <a:lnTo>
                    <a:pt x="315" y="0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70" y="0"/>
                  </a:lnTo>
                  <a:lnTo>
                    <a:pt x="388" y="2"/>
                  </a:lnTo>
                  <a:lnTo>
                    <a:pt x="407" y="2"/>
                  </a:lnTo>
                  <a:lnTo>
                    <a:pt x="425" y="3"/>
                  </a:lnTo>
                  <a:lnTo>
                    <a:pt x="442" y="5"/>
                  </a:lnTo>
                  <a:lnTo>
                    <a:pt x="462" y="7"/>
                  </a:lnTo>
                  <a:lnTo>
                    <a:pt x="479" y="8"/>
                  </a:lnTo>
                  <a:lnTo>
                    <a:pt x="502" y="12"/>
                  </a:lnTo>
                  <a:lnTo>
                    <a:pt x="518" y="15"/>
                  </a:lnTo>
                  <a:lnTo>
                    <a:pt x="531" y="17"/>
                  </a:lnTo>
                  <a:lnTo>
                    <a:pt x="542" y="18"/>
                  </a:lnTo>
                  <a:lnTo>
                    <a:pt x="552" y="20"/>
                  </a:lnTo>
                  <a:lnTo>
                    <a:pt x="563" y="22"/>
                  </a:lnTo>
                  <a:lnTo>
                    <a:pt x="574" y="23"/>
                  </a:lnTo>
                  <a:lnTo>
                    <a:pt x="589" y="27"/>
                  </a:lnTo>
                  <a:lnTo>
                    <a:pt x="589" y="30"/>
                  </a:lnTo>
                  <a:lnTo>
                    <a:pt x="589" y="33"/>
                  </a:lnTo>
                  <a:lnTo>
                    <a:pt x="589" y="35"/>
                  </a:lnTo>
                  <a:lnTo>
                    <a:pt x="589" y="37"/>
                  </a:lnTo>
                  <a:lnTo>
                    <a:pt x="577" y="37"/>
                  </a:lnTo>
                  <a:lnTo>
                    <a:pt x="568" y="37"/>
                  </a:lnTo>
                  <a:lnTo>
                    <a:pt x="558" y="37"/>
                  </a:lnTo>
                  <a:lnTo>
                    <a:pt x="547" y="37"/>
                  </a:lnTo>
                  <a:lnTo>
                    <a:pt x="547" y="38"/>
                  </a:lnTo>
                  <a:lnTo>
                    <a:pt x="547" y="40"/>
                  </a:lnTo>
                  <a:lnTo>
                    <a:pt x="545" y="42"/>
                  </a:lnTo>
                  <a:lnTo>
                    <a:pt x="555" y="42"/>
                  </a:lnTo>
                  <a:lnTo>
                    <a:pt x="566" y="43"/>
                  </a:lnTo>
                  <a:lnTo>
                    <a:pt x="576" y="45"/>
                  </a:lnTo>
                  <a:lnTo>
                    <a:pt x="585" y="48"/>
                  </a:lnTo>
                  <a:lnTo>
                    <a:pt x="585" y="50"/>
                  </a:lnTo>
                  <a:lnTo>
                    <a:pt x="585" y="52"/>
                  </a:lnTo>
                  <a:lnTo>
                    <a:pt x="585" y="55"/>
                  </a:lnTo>
                  <a:lnTo>
                    <a:pt x="585" y="58"/>
                  </a:lnTo>
                  <a:lnTo>
                    <a:pt x="582" y="60"/>
                  </a:lnTo>
                  <a:lnTo>
                    <a:pt x="576" y="61"/>
                  </a:lnTo>
                  <a:lnTo>
                    <a:pt x="571" y="61"/>
                  </a:lnTo>
                  <a:lnTo>
                    <a:pt x="565" y="61"/>
                  </a:lnTo>
                  <a:lnTo>
                    <a:pt x="556" y="61"/>
                  </a:lnTo>
                  <a:lnTo>
                    <a:pt x="550" y="61"/>
                  </a:lnTo>
                  <a:lnTo>
                    <a:pt x="544" y="61"/>
                  </a:lnTo>
                  <a:lnTo>
                    <a:pt x="537" y="63"/>
                  </a:lnTo>
                  <a:lnTo>
                    <a:pt x="552" y="65"/>
                  </a:lnTo>
                  <a:lnTo>
                    <a:pt x="563" y="65"/>
                  </a:lnTo>
                  <a:lnTo>
                    <a:pt x="571" y="66"/>
                  </a:lnTo>
                  <a:lnTo>
                    <a:pt x="576" y="66"/>
                  </a:lnTo>
                  <a:lnTo>
                    <a:pt x="579" y="66"/>
                  </a:lnTo>
                  <a:lnTo>
                    <a:pt x="582" y="68"/>
                  </a:lnTo>
                  <a:lnTo>
                    <a:pt x="584" y="68"/>
                  </a:lnTo>
                  <a:lnTo>
                    <a:pt x="585" y="70"/>
                  </a:lnTo>
                  <a:lnTo>
                    <a:pt x="582" y="81"/>
                  </a:lnTo>
                  <a:lnTo>
                    <a:pt x="576" y="85"/>
                  </a:lnTo>
                  <a:lnTo>
                    <a:pt x="568" y="85"/>
                  </a:lnTo>
                  <a:lnTo>
                    <a:pt x="556" y="86"/>
                  </a:lnTo>
                  <a:lnTo>
                    <a:pt x="563" y="88"/>
                  </a:lnTo>
                  <a:lnTo>
                    <a:pt x="571" y="90"/>
                  </a:lnTo>
                  <a:lnTo>
                    <a:pt x="577" y="91"/>
                  </a:lnTo>
                  <a:lnTo>
                    <a:pt x="584" y="93"/>
                  </a:lnTo>
                  <a:lnTo>
                    <a:pt x="584" y="95"/>
                  </a:lnTo>
                  <a:lnTo>
                    <a:pt x="584" y="96"/>
                  </a:lnTo>
                  <a:lnTo>
                    <a:pt x="584" y="100"/>
                  </a:lnTo>
                  <a:lnTo>
                    <a:pt x="584" y="105"/>
                  </a:lnTo>
                  <a:lnTo>
                    <a:pt x="576" y="105"/>
                  </a:lnTo>
                  <a:lnTo>
                    <a:pt x="569" y="105"/>
                  </a:lnTo>
                  <a:lnTo>
                    <a:pt x="563" y="106"/>
                  </a:lnTo>
                  <a:lnTo>
                    <a:pt x="556" y="108"/>
                  </a:lnTo>
                  <a:lnTo>
                    <a:pt x="555" y="108"/>
                  </a:lnTo>
                  <a:lnTo>
                    <a:pt x="553" y="108"/>
                  </a:lnTo>
                  <a:lnTo>
                    <a:pt x="552" y="110"/>
                  </a:lnTo>
                  <a:lnTo>
                    <a:pt x="556" y="110"/>
                  </a:lnTo>
                  <a:lnTo>
                    <a:pt x="561" y="110"/>
                  </a:lnTo>
                  <a:lnTo>
                    <a:pt x="569" y="111"/>
                  </a:lnTo>
                  <a:lnTo>
                    <a:pt x="584" y="115"/>
                  </a:lnTo>
                  <a:lnTo>
                    <a:pt x="584" y="116"/>
                  </a:lnTo>
                  <a:lnTo>
                    <a:pt x="584" y="120"/>
                  </a:lnTo>
                  <a:lnTo>
                    <a:pt x="584" y="126"/>
                  </a:lnTo>
                  <a:lnTo>
                    <a:pt x="577" y="126"/>
                  </a:lnTo>
                  <a:lnTo>
                    <a:pt x="569" y="126"/>
                  </a:lnTo>
                  <a:lnTo>
                    <a:pt x="560" y="126"/>
                  </a:lnTo>
                  <a:lnTo>
                    <a:pt x="540" y="128"/>
                  </a:lnTo>
                  <a:lnTo>
                    <a:pt x="540" y="130"/>
                  </a:lnTo>
                  <a:lnTo>
                    <a:pt x="540" y="131"/>
                  </a:lnTo>
                  <a:lnTo>
                    <a:pt x="540" y="133"/>
                  </a:lnTo>
                  <a:lnTo>
                    <a:pt x="550" y="133"/>
                  </a:lnTo>
                  <a:lnTo>
                    <a:pt x="561" y="133"/>
                  </a:lnTo>
                  <a:lnTo>
                    <a:pt x="571" y="135"/>
                  </a:lnTo>
                  <a:lnTo>
                    <a:pt x="581" y="136"/>
                  </a:lnTo>
                  <a:lnTo>
                    <a:pt x="581" y="140"/>
                  </a:lnTo>
                  <a:lnTo>
                    <a:pt x="581" y="141"/>
                  </a:lnTo>
                  <a:lnTo>
                    <a:pt x="581" y="145"/>
                  </a:lnTo>
                  <a:lnTo>
                    <a:pt x="579" y="150"/>
                  </a:lnTo>
                  <a:lnTo>
                    <a:pt x="571" y="150"/>
                  </a:lnTo>
                  <a:lnTo>
                    <a:pt x="565" y="150"/>
                  </a:lnTo>
                  <a:lnTo>
                    <a:pt x="558" y="151"/>
                  </a:lnTo>
                  <a:lnTo>
                    <a:pt x="552" y="155"/>
                  </a:lnTo>
                  <a:lnTo>
                    <a:pt x="558" y="156"/>
                  </a:lnTo>
                  <a:lnTo>
                    <a:pt x="566" y="156"/>
                  </a:lnTo>
                  <a:lnTo>
                    <a:pt x="573" y="158"/>
                  </a:lnTo>
                  <a:lnTo>
                    <a:pt x="579" y="160"/>
                  </a:lnTo>
                  <a:lnTo>
                    <a:pt x="579" y="161"/>
                  </a:lnTo>
                  <a:lnTo>
                    <a:pt x="579" y="165"/>
                  </a:lnTo>
                  <a:lnTo>
                    <a:pt x="579" y="171"/>
                  </a:lnTo>
                  <a:lnTo>
                    <a:pt x="566" y="173"/>
                  </a:lnTo>
                  <a:lnTo>
                    <a:pt x="558" y="173"/>
                  </a:lnTo>
                  <a:lnTo>
                    <a:pt x="552" y="175"/>
                  </a:lnTo>
                  <a:lnTo>
                    <a:pt x="545" y="176"/>
                  </a:lnTo>
                  <a:lnTo>
                    <a:pt x="545" y="178"/>
                  </a:lnTo>
                  <a:lnTo>
                    <a:pt x="545" y="180"/>
                  </a:lnTo>
                  <a:lnTo>
                    <a:pt x="545" y="181"/>
                  </a:lnTo>
                  <a:lnTo>
                    <a:pt x="553" y="181"/>
                  </a:lnTo>
                  <a:lnTo>
                    <a:pt x="561" y="181"/>
                  </a:lnTo>
                  <a:lnTo>
                    <a:pt x="568" y="183"/>
                  </a:lnTo>
                  <a:lnTo>
                    <a:pt x="574" y="183"/>
                  </a:lnTo>
                  <a:lnTo>
                    <a:pt x="574" y="190"/>
                  </a:lnTo>
                  <a:lnTo>
                    <a:pt x="574" y="193"/>
                  </a:lnTo>
                  <a:lnTo>
                    <a:pt x="574" y="196"/>
                  </a:lnTo>
                  <a:lnTo>
                    <a:pt x="574" y="198"/>
                  </a:lnTo>
                  <a:lnTo>
                    <a:pt x="565" y="198"/>
                  </a:lnTo>
                  <a:lnTo>
                    <a:pt x="552" y="198"/>
                  </a:lnTo>
                  <a:lnTo>
                    <a:pt x="542" y="201"/>
                  </a:lnTo>
                  <a:lnTo>
                    <a:pt x="534" y="205"/>
                  </a:lnTo>
                  <a:lnTo>
                    <a:pt x="544" y="205"/>
                  </a:lnTo>
                  <a:lnTo>
                    <a:pt x="553" y="205"/>
                  </a:lnTo>
                  <a:lnTo>
                    <a:pt x="563" y="205"/>
                  </a:lnTo>
                  <a:lnTo>
                    <a:pt x="573" y="206"/>
                  </a:lnTo>
                  <a:lnTo>
                    <a:pt x="573" y="210"/>
                  </a:lnTo>
                  <a:lnTo>
                    <a:pt x="571" y="214"/>
                  </a:lnTo>
                  <a:lnTo>
                    <a:pt x="569" y="219"/>
                  </a:lnTo>
                  <a:lnTo>
                    <a:pt x="569" y="223"/>
                  </a:lnTo>
                  <a:lnTo>
                    <a:pt x="566" y="224"/>
                  </a:lnTo>
                  <a:lnTo>
                    <a:pt x="561" y="226"/>
                  </a:lnTo>
                  <a:lnTo>
                    <a:pt x="550" y="226"/>
                  </a:lnTo>
                  <a:lnTo>
                    <a:pt x="529" y="228"/>
                  </a:lnTo>
                  <a:lnTo>
                    <a:pt x="529" y="229"/>
                  </a:lnTo>
                  <a:lnTo>
                    <a:pt x="539" y="231"/>
                  </a:lnTo>
                  <a:lnTo>
                    <a:pt x="548" y="233"/>
                  </a:lnTo>
                  <a:lnTo>
                    <a:pt x="558" y="233"/>
                  </a:lnTo>
                  <a:lnTo>
                    <a:pt x="568" y="234"/>
                  </a:lnTo>
                  <a:lnTo>
                    <a:pt x="568" y="238"/>
                  </a:lnTo>
                  <a:lnTo>
                    <a:pt x="568" y="243"/>
                  </a:lnTo>
                  <a:lnTo>
                    <a:pt x="568" y="246"/>
                  </a:lnTo>
                  <a:lnTo>
                    <a:pt x="568" y="251"/>
                  </a:lnTo>
                  <a:lnTo>
                    <a:pt x="558" y="253"/>
                  </a:lnTo>
                  <a:lnTo>
                    <a:pt x="548" y="253"/>
                  </a:lnTo>
                  <a:lnTo>
                    <a:pt x="540" y="254"/>
                  </a:lnTo>
                  <a:lnTo>
                    <a:pt x="531" y="254"/>
                  </a:lnTo>
                  <a:lnTo>
                    <a:pt x="523" y="254"/>
                  </a:lnTo>
                  <a:lnTo>
                    <a:pt x="515" y="254"/>
                  </a:lnTo>
                  <a:lnTo>
                    <a:pt x="505" y="256"/>
                  </a:lnTo>
                  <a:lnTo>
                    <a:pt x="497" y="256"/>
                  </a:lnTo>
                  <a:lnTo>
                    <a:pt x="497" y="258"/>
                  </a:lnTo>
                  <a:lnTo>
                    <a:pt x="497" y="259"/>
                  </a:lnTo>
                  <a:lnTo>
                    <a:pt x="497" y="261"/>
                  </a:lnTo>
                  <a:lnTo>
                    <a:pt x="511" y="261"/>
                  </a:lnTo>
                  <a:lnTo>
                    <a:pt x="523" y="261"/>
                  </a:lnTo>
                  <a:lnTo>
                    <a:pt x="531" y="261"/>
                  </a:lnTo>
                  <a:lnTo>
                    <a:pt x="537" y="261"/>
                  </a:lnTo>
                  <a:lnTo>
                    <a:pt x="544" y="261"/>
                  </a:lnTo>
                  <a:lnTo>
                    <a:pt x="548" y="261"/>
                  </a:lnTo>
                  <a:lnTo>
                    <a:pt x="555" y="263"/>
                  </a:lnTo>
                  <a:lnTo>
                    <a:pt x="563" y="263"/>
                  </a:lnTo>
                  <a:lnTo>
                    <a:pt x="563" y="273"/>
                  </a:lnTo>
                  <a:lnTo>
                    <a:pt x="558" y="278"/>
                  </a:lnTo>
                  <a:lnTo>
                    <a:pt x="552" y="281"/>
                  </a:lnTo>
                  <a:lnTo>
                    <a:pt x="545" y="281"/>
                  </a:lnTo>
                  <a:lnTo>
                    <a:pt x="536" y="281"/>
                  </a:lnTo>
                  <a:lnTo>
                    <a:pt x="526" y="279"/>
                  </a:lnTo>
                  <a:lnTo>
                    <a:pt x="516" y="281"/>
                  </a:lnTo>
                  <a:lnTo>
                    <a:pt x="507" y="283"/>
                  </a:lnTo>
                  <a:lnTo>
                    <a:pt x="508" y="283"/>
                  </a:lnTo>
                  <a:lnTo>
                    <a:pt x="511" y="284"/>
                  </a:lnTo>
                  <a:lnTo>
                    <a:pt x="515" y="284"/>
                  </a:lnTo>
                  <a:lnTo>
                    <a:pt x="518" y="284"/>
                  </a:lnTo>
                  <a:lnTo>
                    <a:pt x="524" y="286"/>
                  </a:lnTo>
                  <a:lnTo>
                    <a:pt x="534" y="286"/>
                  </a:lnTo>
                  <a:lnTo>
                    <a:pt x="547" y="288"/>
                  </a:lnTo>
                  <a:lnTo>
                    <a:pt x="563" y="289"/>
                  </a:lnTo>
                  <a:lnTo>
                    <a:pt x="561" y="294"/>
                  </a:lnTo>
                  <a:lnTo>
                    <a:pt x="561" y="298"/>
                  </a:lnTo>
                  <a:lnTo>
                    <a:pt x="560" y="299"/>
                  </a:lnTo>
                  <a:lnTo>
                    <a:pt x="558" y="301"/>
                  </a:lnTo>
                  <a:lnTo>
                    <a:pt x="552" y="301"/>
                  </a:lnTo>
                  <a:lnTo>
                    <a:pt x="544" y="301"/>
                  </a:lnTo>
                  <a:lnTo>
                    <a:pt x="534" y="301"/>
                  </a:lnTo>
                  <a:lnTo>
                    <a:pt x="526" y="301"/>
                  </a:lnTo>
                  <a:lnTo>
                    <a:pt x="516" y="301"/>
                  </a:lnTo>
                  <a:lnTo>
                    <a:pt x="508" y="303"/>
                  </a:lnTo>
                  <a:lnTo>
                    <a:pt x="502" y="304"/>
                  </a:lnTo>
                  <a:lnTo>
                    <a:pt x="497" y="306"/>
                  </a:lnTo>
                  <a:lnTo>
                    <a:pt x="500" y="308"/>
                  </a:lnTo>
                  <a:lnTo>
                    <a:pt x="507" y="308"/>
                  </a:lnTo>
                  <a:lnTo>
                    <a:pt x="513" y="309"/>
                  </a:lnTo>
                  <a:lnTo>
                    <a:pt x="523" y="309"/>
                  </a:lnTo>
                  <a:lnTo>
                    <a:pt x="532" y="309"/>
                  </a:lnTo>
                  <a:lnTo>
                    <a:pt x="542" y="311"/>
                  </a:lnTo>
                  <a:lnTo>
                    <a:pt x="550" y="311"/>
                  </a:lnTo>
                  <a:lnTo>
                    <a:pt x="558" y="313"/>
                  </a:lnTo>
                  <a:lnTo>
                    <a:pt x="556" y="316"/>
                  </a:lnTo>
                  <a:lnTo>
                    <a:pt x="556" y="319"/>
                  </a:lnTo>
                  <a:lnTo>
                    <a:pt x="556" y="323"/>
                  </a:lnTo>
                  <a:lnTo>
                    <a:pt x="556" y="324"/>
                  </a:lnTo>
                  <a:lnTo>
                    <a:pt x="547" y="326"/>
                  </a:lnTo>
                  <a:lnTo>
                    <a:pt x="537" y="326"/>
                  </a:lnTo>
                  <a:lnTo>
                    <a:pt x="528" y="326"/>
                  </a:lnTo>
                  <a:lnTo>
                    <a:pt x="516" y="326"/>
                  </a:lnTo>
                  <a:lnTo>
                    <a:pt x="507" y="326"/>
                  </a:lnTo>
                  <a:lnTo>
                    <a:pt x="497" y="326"/>
                  </a:lnTo>
                  <a:lnTo>
                    <a:pt x="487" y="328"/>
                  </a:lnTo>
                  <a:lnTo>
                    <a:pt x="481" y="329"/>
                  </a:lnTo>
                  <a:lnTo>
                    <a:pt x="486" y="331"/>
                  </a:lnTo>
                  <a:lnTo>
                    <a:pt x="494" y="333"/>
                  </a:lnTo>
                  <a:lnTo>
                    <a:pt x="503" y="334"/>
                  </a:lnTo>
                  <a:lnTo>
                    <a:pt x="515" y="334"/>
                  </a:lnTo>
                  <a:lnTo>
                    <a:pt x="526" y="336"/>
                  </a:lnTo>
                  <a:lnTo>
                    <a:pt x="537" y="336"/>
                  </a:lnTo>
                  <a:lnTo>
                    <a:pt x="548" y="336"/>
                  </a:lnTo>
                  <a:lnTo>
                    <a:pt x="556" y="336"/>
                  </a:lnTo>
                  <a:lnTo>
                    <a:pt x="556" y="339"/>
                  </a:lnTo>
                  <a:lnTo>
                    <a:pt x="555" y="343"/>
                  </a:lnTo>
                  <a:lnTo>
                    <a:pt x="553" y="348"/>
                  </a:lnTo>
                  <a:lnTo>
                    <a:pt x="553" y="351"/>
                  </a:lnTo>
                  <a:lnTo>
                    <a:pt x="542" y="351"/>
                  </a:lnTo>
                  <a:lnTo>
                    <a:pt x="531" y="351"/>
                  </a:lnTo>
                  <a:lnTo>
                    <a:pt x="518" y="353"/>
                  </a:lnTo>
                  <a:lnTo>
                    <a:pt x="507" y="353"/>
                  </a:lnTo>
                  <a:lnTo>
                    <a:pt x="507" y="354"/>
                  </a:lnTo>
                  <a:lnTo>
                    <a:pt x="507" y="356"/>
                  </a:lnTo>
                  <a:lnTo>
                    <a:pt x="507" y="359"/>
                  </a:lnTo>
                  <a:lnTo>
                    <a:pt x="507" y="361"/>
                  </a:lnTo>
                  <a:lnTo>
                    <a:pt x="518" y="361"/>
                  </a:lnTo>
                  <a:lnTo>
                    <a:pt x="529" y="361"/>
                  </a:lnTo>
                  <a:lnTo>
                    <a:pt x="540" y="363"/>
                  </a:lnTo>
                  <a:lnTo>
                    <a:pt x="552" y="363"/>
                  </a:lnTo>
                  <a:lnTo>
                    <a:pt x="552" y="364"/>
                  </a:lnTo>
                  <a:lnTo>
                    <a:pt x="552" y="366"/>
                  </a:lnTo>
                  <a:lnTo>
                    <a:pt x="552" y="369"/>
                  </a:lnTo>
                  <a:lnTo>
                    <a:pt x="552" y="373"/>
                  </a:lnTo>
                  <a:lnTo>
                    <a:pt x="534" y="374"/>
                  </a:lnTo>
                  <a:lnTo>
                    <a:pt x="516" y="374"/>
                  </a:lnTo>
                  <a:lnTo>
                    <a:pt x="495" y="374"/>
                  </a:lnTo>
                  <a:lnTo>
                    <a:pt x="476" y="373"/>
                  </a:lnTo>
                  <a:lnTo>
                    <a:pt x="457" y="371"/>
                  </a:lnTo>
                  <a:lnTo>
                    <a:pt x="438" y="368"/>
                  </a:lnTo>
                  <a:lnTo>
                    <a:pt x="420" y="366"/>
                  </a:lnTo>
                  <a:lnTo>
                    <a:pt x="405" y="364"/>
                  </a:lnTo>
                  <a:lnTo>
                    <a:pt x="375" y="364"/>
                  </a:lnTo>
                  <a:lnTo>
                    <a:pt x="344" y="366"/>
                  </a:lnTo>
                  <a:lnTo>
                    <a:pt x="315" y="366"/>
                  </a:lnTo>
                  <a:lnTo>
                    <a:pt x="286" y="368"/>
                  </a:lnTo>
                  <a:lnTo>
                    <a:pt x="257" y="371"/>
                  </a:lnTo>
                  <a:lnTo>
                    <a:pt x="229" y="373"/>
                  </a:lnTo>
                  <a:lnTo>
                    <a:pt x="200" y="376"/>
                  </a:lnTo>
                  <a:lnTo>
                    <a:pt x="171" y="379"/>
                  </a:lnTo>
                  <a:lnTo>
                    <a:pt x="155" y="382"/>
                  </a:lnTo>
                  <a:lnTo>
                    <a:pt x="139" y="386"/>
                  </a:lnTo>
                  <a:lnTo>
                    <a:pt x="122" y="389"/>
                  </a:lnTo>
                  <a:lnTo>
                    <a:pt x="106" y="392"/>
                  </a:lnTo>
                  <a:lnTo>
                    <a:pt x="89" y="397"/>
                  </a:lnTo>
                  <a:lnTo>
                    <a:pt x="73" y="401"/>
                  </a:lnTo>
                  <a:lnTo>
                    <a:pt x="57" y="404"/>
                  </a:lnTo>
                  <a:lnTo>
                    <a:pt x="40" y="407"/>
                  </a:ln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Freeform 39"/>
            <p:cNvSpPr>
              <a:spLocks/>
            </p:cNvSpPr>
            <p:nvPr/>
          </p:nvSpPr>
          <p:spPr bwMode="auto">
            <a:xfrm>
              <a:off x="2214" y="2054"/>
              <a:ext cx="65" cy="105"/>
            </a:xfrm>
            <a:custGeom>
              <a:avLst/>
              <a:gdLst>
                <a:gd name="T0" fmla="*/ 88 w 130"/>
                <a:gd name="T1" fmla="*/ 103 h 105"/>
                <a:gd name="T2" fmla="*/ 62 w 130"/>
                <a:gd name="T3" fmla="*/ 98 h 105"/>
                <a:gd name="T4" fmla="*/ 37 w 130"/>
                <a:gd name="T5" fmla="*/ 95 h 105"/>
                <a:gd name="T6" fmla="*/ 13 w 130"/>
                <a:gd name="T7" fmla="*/ 88 h 105"/>
                <a:gd name="T8" fmla="*/ 1 w 130"/>
                <a:gd name="T9" fmla="*/ 63 h 105"/>
                <a:gd name="T10" fmla="*/ 17 w 130"/>
                <a:gd name="T11" fmla="*/ 27 h 105"/>
                <a:gd name="T12" fmla="*/ 45 w 130"/>
                <a:gd name="T13" fmla="*/ 5 h 105"/>
                <a:gd name="T14" fmla="*/ 82 w 130"/>
                <a:gd name="T15" fmla="*/ 2 h 105"/>
                <a:gd name="T16" fmla="*/ 101 w 130"/>
                <a:gd name="T17" fmla="*/ 10 h 105"/>
                <a:gd name="T18" fmla="*/ 96 w 130"/>
                <a:gd name="T19" fmla="*/ 12 h 105"/>
                <a:gd name="T20" fmla="*/ 99 w 130"/>
                <a:gd name="T21" fmla="*/ 15 h 105"/>
                <a:gd name="T22" fmla="*/ 115 w 130"/>
                <a:gd name="T23" fmla="*/ 23 h 105"/>
                <a:gd name="T24" fmla="*/ 112 w 130"/>
                <a:gd name="T25" fmla="*/ 30 h 105"/>
                <a:gd name="T26" fmla="*/ 99 w 130"/>
                <a:gd name="T27" fmla="*/ 28 h 105"/>
                <a:gd name="T28" fmla="*/ 93 w 130"/>
                <a:gd name="T29" fmla="*/ 28 h 105"/>
                <a:gd name="T30" fmla="*/ 93 w 130"/>
                <a:gd name="T31" fmla="*/ 32 h 105"/>
                <a:gd name="T32" fmla="*/ 104 w 130"/>
                <a:gd name="T33" fmla="*/ 37 h 105"/>
                <a:gd name="T34" fmla="*/ 117 w 130"/>
                <a:gd name="T35" fmla="*/ 40 h 105"/>
                <a:gd name="T36" fmla="*/ 125 w 130"/>
                <a:gd name="T37" fmla="*/ 45 h 105"/>
                <a:gd name="T38" fmla="*/ 125 w 130"/>
                <a:gd name="T39" fmla="*/ 48 h 105"/>
                <a:gd name="T40" fmla="*/ 117 w 130"/>
                <a:gd name="T41" fmla="*/ 50 h 105"/>
                <a:gd name="T42" fmla="*/ 101 w 130"/>
                <a:gd name="T43" fmla="*/ 47 h 105"/>
                <a:gd name="T44" fmla="*/ 99 w 130"/>
                <a:gd name="T45" fmla="*/ 52 h 105"/>
                <a:gd name="T46" fmla="*/ 119 w 130"/>
                <a:gd name="T47" fmla="*/ 58 h 105"/>
                <a:gd name="T48" fmla="*/ 130 w 130"/>
                <a:gd name="T49" fmla="*/ 62 h 105"/>
                <a:gd name="T50" fmla="*/ 130 w 130"/>
                <a:gd name="T51" fmla="*/ 67 h 105"/>
                <a:gd name="T52" fmla="*/ 122 w 130"/>
                <a:gd name="T53" fmla="*/ 70 h 105"/>
                <a:gd name="T54" fmla="*/ 104 w 130"/>
                <a:gd name="T55" fmla="*/ 68 h 105"/>
                <a:gd name="T56" fmla="*/ 98 w 130"/>
                <a:gd name="T57" fmla="*/ 68 h 105"/>
                <a:gd name="T58" fmla="*/ 98 w 130"/>
                <a:gd name="T59" fmla="*/ 72 h 105"/>
                <a:gd name="T60" fmla="*/ 106 w 130"/>
                <a:gd name="T61" fmla="*/ 73 h 105"/>
                <a:gd name="T62" fmla="*/ 120 w 130"/>
                <a:gd name="T63" fmla="*/ 78 h 105"/>
                <a:gd name="T64" fmla="*/ 125 w 130"/>
                <a:gd name="T65" fmla="*/ 81 h 105"/>
                <a:gd name="T66" fmla="*/ 125 w 130"/>
                <a:gd name="T67" fmla="*/ 86 h 105"/>
                <a:gd name="T68" fmla="*/ 120 w 130"/>
                <a:gd name="T69" fmla="*/ 88 h 105"/>
                <a:gd name="T70" fmla="*/ 104 w 130"/>
                <a:gd name="T71" fmla="*/ 85 h 105"/>
                <a:gd name="T72" fmla="*/ 99 w 130"/>
                <a:gd name="T73" fmla="*/ 86 h 105"/>
                <a:gd name="T74" fmla="*/ 99 w 130"/>
                <a:gd name="T75" fmla="*/ 90 h 105"/>
                <a:gd name="T76" fmla="*/ 104 w 130"/>
                <a:gd name="T77" fmla="*/ 91 h 105"/>
                <a:gd name="T78" fmla="*/ 117 w 130"/>
                <a:gd name="T79" fmla="*/ 95 h 105"/>
                <a:gd name="T80" fmla="*/ 122 w 130"/>
                <a:gd name="T81" fmla="*/ 98 h 105"/>
                <a:gd name="T82" fmla="*/ 120 w 130"/>
                <a:gd name="T83" fmla="*/ 103 h 105"/>
                <a:gd name="T84" fmla="*/ 117 w 130"/>
                <a:gd name="T85" fmla="*/ 105 h 105"/>
                <a:gd name="T86" fmla="*/ 107 w 130"/>
                <a:gd name="T87" fmla="*/ 105 h 1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30"/>
                <a:gd name="T133" fmla="*/ 0 h 105"/>
                <a:gd name="T134" fmla="*/ 130 w 130"/>
                <a:gd name="T135" fmla="*/ 105 h 1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30" h="105">
                  <a:moveTo>
                    <a:pt x="103" y="105"/>
                  </a:moveTo>
                  <a:lnTo>
                    <a:pt x="88" y="103"/>
                  </a:lnTo>
                  <a:lnTo>
                    <a:pt x="75" y="101"/>
                  </a:lnTo>
                  <a:lnTo>
                    <a:pt x="62" y="98"/>
                  </a:lnTo>
                  <a:lnTo>
                    <a:pt x="49" y="96"/>
                  </a:lnTo>
                  <a:lnTo>
                    <a:pt x="37" y="95"/>
                  </a:lnTo>
                  <a:lnTo>
                    <a:pt x="24" y="91"/>
                  </a:lnTo>
                  <a:lnTo>
                    <a:pt x="13" y="88"/>
                  </a:lnTo>
                  <a:lnTo>
                    <a:pt x="0" y="85"/>
                  </a:lnTo>
                  <a:lnTo>
                    <a:pt x="1" y="63"/>
                  </a:lnTo>
                  <a:lnTo>
                    <a:pt x="8" y="45"/>
                  </a:lnTo>
                  <a:lnTo>
                    <a:pt x="17" y="27"/>
                  </a:lnTo>
                  <a:lnTo>
                    <a:pt x="30" y="13"/>
                  </a:lnTo>
                  <a:lnTo>
                    <a:pt x="45" y="5"/>
                  </a:lnTo>
                  <a:lnTo>
                    <a:pt x="62" y="0"/>
                  </a:lnTo>
                  <a:lnTo>
                    <a:pt x="82" y="2"/>
                  </a:lnTo>
                  <a:lnTo>
                    <a:pt x="103" y="10"/>
                  </a:lnTo>
                  <a:lnTo>
                    <a:pt x="101" y="10"/>
                  </a:lnTo>
                  <a:lnTo>
                    <a:pt x="98" y="10"/>
                  </a:lnTo>
                  <a:lnTo>
                    <a:pt x="96" y="12"/>
                  </a:lnTo>
                  <a:lnTo>
                    <a:pt x="93" y="12"/>
                  </a:lnTo>
                  <a:lnTo>
                    <a:pt x="99" y="15"/>
                  </a:lnTo>
                  <a:lnTo>
                    <a:pt x="107" y="18"/>
                  </a:lnTo>
                  <a:lnTo>
                    <a:pt x="115" y="23"/>
                  </a:lnTo>
                  <a:lnTo>
                    <a:pt x="119" y="32"/>
                  </a:lnTo>
                  <a:lnTo>
                    <a:pt x="112" y="30"/>
                  </a:lnTo>
                  <a:lnTo>
                    <a:pt x="106" y="28"/>
                  </a:lnTo>
                  <a:lnTo>
                    <a:pt x="99" y="28"/>
                  </a:lnTo>
                  <a:lnTo>
                    <a:pt x="93" y="28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104" y="37"/>
                  </a:lnTo>
                  <a:lnTo>
                    <a:pt x="111" y="38"/>
                  </a:lnTo>
                  <a:lnTo>
                    <a:pt x="117" y="40"/>
                  </a:lnTo>
                  <a:lnTo>
                    <a:pt x="125" y="43"/>
                  </a:lnTo>
                  <a:lnTo>
                    <a:pt x="125" y="45"/>
                  </a:lnTo>
                  <a:lnTo>
                    <a:pt x="125" y="47"/>
                  </a:lnTo>
                  <a:lnTo>
                    <a:pt x="125" y="48"/>
                  </a:lnTo>
                  <a:lnTo>
                    <a:pt x="125" y="50"/>
                  </a:lnTo>
                  <a:lnTo>
                    <a:pt x="117" y="50"/>
                  </a:lnTo>
                  <a:lnTo>
                    <a:pt x="109" y="48"/>
                  </a:lnTo>
                  <a:lnTo>
                    <a:pt x="101" y="47"/>
                  </a:lnTo>
                  <a:lnTo>
                    <a:pt x="93" y="47"/>
                  </a:lnTo>
                  <a:lnTo>
                    <a:pt x="99" y="52"/>
                  </a:lnTo>
                  <a:lnTo>
                    <a:pt x="107" y="55"/>
                  </a:lnTo>
                  <a:lnTo>
                    <a:pt x="119" y="58"/>
                  </a:lnTo>
                  <a:lnTo>
                    <a:pt x="130" y="60"/>
                  </a:lnTo>
                  <a:lnTo>
                    <a:pt x="130" y="62"/>
                  </a:lnTo>
                  <a:lnTo>
                    <a:pt x="130" y="63"/>
                  </a:lnTo>
                  <a:lnTo>
                    <a:pt x="130" y="67"/>
                  </a:lnTo>
                  <a:lnTo>
                    <a:pt x="130" y="68"/>
                  </a:lnTo>
                  <a:lnTo>
                    <a:pt x="122" y="70"/>
                  </a:lnTo>
                  <a:lnTo>
                    <a:pt x="112" y="68"/>
                  </a:lnTo>
                  <a:lnTo>
                    <a:pt x="104" y="68"/>
                  </a:lnTo>
                  <a:lnTo>
                    <a:pt x="98" y="68"/>
                  </a:lnTo>
                  <a:lnTo>
                    <a:pt x="98" y="70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106" y="73"/>
                  </a:lnTo>
                  <a:lnTo>
                    <a:pt x="114" y="75"/>
                  </a:lnTo>
                  <a:lnTo>
                    <a:pt x="120" y="78"/>
                  </a:lnTo>
                  <a:lnTo>
                    <a:pt x="127" y="78"/>
                  </a:lnTo>
                  <a:lnTo>
                    <a:pt x="125" y="81"/>
                  </a:lnTo>
                  <a:lnTo>
                    <a:pt x="125" y="83"/>
                  </a:lnTo>
                  <a:lnTo>
                    <a:pt x="125" y="86"/>
                  </a:lnTo>
                  <a:lnTo>
                    <a:pt x="125" y="88"/>
                  </a:lnTo>
                  <a:lnTo>
                    <a:pt x="120" y="88"/>
                  </a:lnTo>
                  <a:lnTo>
                    <a:pt x="112" y="86"/>
                  </a:lnTo>
                  <a:lnTo>
                    <a:pt x="104" y="85"/>
                  </a:lnTo>
                  <a:lnTo>
                    <a:pt x="99" y="85"/>
                  </a:lnTo>
                  <a:lnTo>
                    <a:pt x="99" y="86"/>
                  </a:lnTo>
                  <a:lnTo>
                    <a:pt x="99" y="88"/>
                  </a:lnTo>
                  <a:lnTo>
                    <a:pt x="99" y="90"/>
                  </a:lnTo>
                  <a:lnTo>
                    <a:pt x="104" y="91"/>
                  </a:lnTo>
                  <a:lnTo>
                    <a:pt x="111" y="93"/>
                  </a:lnTo>
                  <a:lnTo>
                    <a:pt x="117" y="95"/>
                  </a:lnTo>
                  <a:lnTo>
                    <a:pt x="122" y="95"/>
                  </a:lnTo>
                  <a:lnTo>
                    <a:pt x="122" y="98"/>
                  </a:lnTo>
                  <a:lnTo>
                    <a:pt x="122" y="100"/>
                  </a:lnTo>
                  <a:lnTo>
                    <a:pt x="120" y="103"/>
                  </a:lnTo>
                  <a:lnTo>
                    <a:pt x="120" y="105"/>
                  </a:lnTo>
                  <a:lnTo>
                    <a:pt x="117" y="105"/>
                  </a:lnTo>
                  <a:lnTo>
                    <a:pt x="112" y="105"/>
                  </a:lnTo>
                  <a:lnTo>
                    <a:pt x="107" y="105"/>
                  </a:lnTo>
                  <a:lnTo>
                    <a:pt x="103" y="10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Freeform 40"/>
            <p:cNvSpPr>
              <a:spLocks/>
            </p:cNvSpPr>
            <p:nvPr/>
          </p:nvSpPr>
          <p:spPr bwMode="auto">
            <a:xfrm>
              <a:off x="1902" y="2116"/>
              <a:ext cx="26" cy="34"/>
            </a:xfrm>
            <a:custGeom>
              <a:avLst/>
              <a:gdLst>
                <a:gd name="T0" fmla="*/ 3 w 53"/>
                <a:gd name="T1" fmla="*/ 34 h 34"/>
                <a:gd name="T2" fmla="*/ 1 w 53"/>
                <a:gd name="T3" fmla="*/ 31 h 34"/>
                <a:gd name="T4" fmla="*/ 0 w 53"/>
                <a:gd name="T5" fmla="*/ 26 h 34"/>
                <a:gd name="T6" fmla="*/ 0 w 53"/>
                <a:gd name="T7" fmla="*/ 19 h 34"/>
                <a:gd name="T8" fmla="*/ 0 w 53"/>
                <a:gd name="T9" fmla="*/ 10 h 34"/>
                <a:gd name="T10" fmla="*/ 6 w 53"/>
                <a:gd name="T11" fmla="*/ 8 h 34"/>
                <a:gd name="T12" fmla="*/ 11 w 53"/>
                <a:gd name="T13" fmla="*/ 6 h 34"/>
                <a:gd name="T14" fmla="*/ 18 w 53"/>
                <a:gd name="T15" fmla="*/ 5 h 34"/>
                <a:gd name="T16" fmla="*/ 26 w 53"/>
                <a:gd name="T17" fmla="*/ 3 h 34"/>
                <a:gd name="T18" fmla="*/ 32 w 53"/>
                <a:gd name="T19" fmla="*/ 1 h 34"/>
                <a:gd name="T20" fmla="*/ 38 w 53"/>
                <a:gd name="T21" fmla="*/ 0 h 34"/>
                <a:gd name="T22" fmla="*/ 43 w 53"/>
                <a:gd name="T23" fmla="*/ 0 h 34"/>
                <a:gd name="T24" fmla="*/ 50 w 53"/>
                <a:gd name="T25" fmla="*/ 0 h 34"/>
                <a:gd name="T26" fmla="*/ 51 w 53"/>
                <a:gd name="T27" fmla="*/ 5 h 34"/>
                <a:gd name="T28" fmla="*/ 53 w 53"/>
                <a:gd name="T29" fmla="*/ 11 h 34"/>
                <a:gd name="T30" fmla="*/ 53 w 53"/>
                <a:gd name="T31" fmla="*/ 19 h 34"/>
                <a:gd name="T32" fmla="*/ 53 w 53"/>
                <a:gd name="T33" fmla="*/ 28 h 34"/>
                <a:gd name="T34" fmla="*/ 47 w 53"/>
                <a:gd name="T35" fmla="*/ 28 h 34"/>
                <a:gd name="T36" fmla="*/ 40 w 53"/>
                <a:gd name="T37" fmla="*/ 28 h 34"/>
                <a:gd name="T38" fmla="*/ 34 w 53"/>
                <a:gd name="T39" fmla="*/ 29 h 34"/>
                <a:gd name="T40" fmla="*/ 27 w 53"/>
                <a:gd name="T41" fmla="*/ 31 h 34"/>
                <a:gd name="T42" fmla="*/ 21 w 53"/>
                <a:gd name="T43" fmla="*/ 31 h 34"/>
                <a:gd name="T44" fmla="*/ 16 w 53"/>
                <a:gd name="T45" fmla="*/ 33 h 34"/>
                <a:gd name="T46" fmla="*/ 10 w 53"/>
                <a:gd name="T47" fmla="*/ 34 h 34"/>
                <a:gd name="T48" fmla="*/ 3 w 53"/>
                <a:gd name="T49" fmla="*/ 34 h 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3"/>
                <a:gd name="T76" fmla="*/ 0 h 34"/>
                <a:gd name="T77" fmla="*/ 53 w 53"/>
                <a:gd name="T78" fmla="*/ 34 h 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3" h="34">
                  <a:moveTo>
                    <a:pt x="3" y="34"/>
                  </a:moveTo>
                  <a:lnTo>
                    <a:pt x="1" y="31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0" y="10"/>
                  </a:lnTo>
                  <a:lnTo>
                    <a:pt x="6" y="8"/>
                  </a:lnTo>
                  <a:lnTo>
                    <a:pt x="11" y="6"/>
                  </a:lnTo>
                  <a:lnTo>
                    <a:pt x="18" y="5"/>
                  </a:lnTo>
                  <a:lnTo>
                    <a:pt x="26" y="3"/>
                  </a:lnTo>
                  <a:lnTo>
                    <a:pt x="32" y="1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1" y="5"/>
                  </a:lnTo>
                  <a:lnTo>
                    <a:pt x="53" y="11"/>
                  </a:lnTo>
                  <a:lnTo>
                    <a:pt x="53" y="19"/>
                  </a:lnTo>
                  <a:lnTo>
                    <a:pt x="53" y="28"/>
                  </a:lnTo>
                  <a:lnTo>
                    <a:pt x="47" y="28"/>
                  </a:lnTo>
                  <a:lnTo>
                    <a:pt x="40" y="28"/>
                  </a:lnTo>
                  <a:lnTo>
                    <a:pt x="34" y="29"/>
                  </a:lnTo>
                  <a:lnTo>
                    <a:pt x="27" y="31"/>
                  </a:lnTo>
                  <a:lnTo>
                    <a:pt x="21" y="31"/>
                  </a:lnTo>
                  <a:lnTo>
                    <a:pt x="16" y="33"/>
                  </a:lnTo>
                  <a:lnTo>
                    <a:pt x="10" y="34"/>
                  </a:lnTo>
                  <a:lnTo>
                    <a:pt x="3" y="34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6" name="Freeform 41"/>
            <p:cNvSpPr>
              <a:spLocks/>
            </p:cNvSpPr>
            <p:nvPr/>
          </p:nvSpPr>
          <p:spPr bwMode="auto">
            <a:xfrm>
              <a:off x="2347" y="2109"/>
              <a:ext cx="10" cy="41"/>
            </a:xfrm>
            <a:custGeom>
              <a:avLst/>
              <a:gdLst>
                <a:gd name="T0" fmla="*/ 6 w 19"/>
                <a:gd name="T1" fmla="*/ 41 h 41"/>
                <a:gd name="T2" fmla="*/ 4 w 19"/>
                <a:gd name="T3" fmla="*/ 41 h 41"/>
                <a:gd name="T4" fmla="*/ 3 w 19"/>
                <a:gd name="T5" fmla="*/ 40 h 41"/>
                <a:gd name="T6" fmla="*/ 1 w 19"/>
                <a:gd name="T7" fmla="*/ 40 h 41"/>
                <a:gd name="T8" fmla="*/ 0 w 19"/>
                <a:gd name="T9" fmla="*/ 40 h 41"/>
                <a:gd name="T10" fmla="*/ 1 w 19"/>
                <a:gd name="T11" fmla="*/ 28 h 41"/>
                <a:gd name="T12" fmla="*/ 3 w 19"/>
                <a:gd name="T13" fmla="*/ 18 h 41"/>
                <a:gd name="T14" fmla="*/ 8 w 19"/>
                <a:gd name="T15" fmla="*/ 8 h 41"/>
                <a:gd name="T16" fmla="*/ 11 w 19"/>
                <a:gd name="T17" fmla="*/ 0 h 41"/>
                <a:gd name="T18" fmla="*/ 11 w 19"/>
                <a:gd name="T19" fmla="*/ 0 h 41"/>
                <a:gd name="T20" fmla="*/ 12 w 19"/>
                <a:gd name="T21" fmla="*/ 0 h 41"/>
                <a:gd name="T22" fmla="*/ 12 w 19"/>
                <a:gd name="T23" fmla="*/ 0 h 41"/>
                <a:gd name="T24" fmla="*/ 12 w 19"/>
                <a:gd name="T25" fmla="*/ 0 h 41"/>
                <a:gd name="T26" fmla="*/ 17 w 19"/>
                <a:gd name="T27" fmla="*/ 8 h 41"/>
                <a:gd name="T28" fmla="*/ 19 w 19"/>
                <a:gd name="T29" fmla="*/ 21 h 41"/>
                <a:gd name="T30" fmla="*/ 16 w 19"/>
                <a:gd name="T31" fmla="*/ 33 h 41"/>
                <a:gd name="T32" fmla="*/ 6 w 19"/>
                <a:gd name="T33" fmla="*/ 41 h 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41"/>
                <a:gd name="T53" fmla="*/ 19 w 19"/>
                <a:gd name="T54" fmla="*/ 41 h 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41">
                  <a:moveTo>
                    <a:pt x="6" y="41"/>
                  </a:moveTo>
                  <a:lnTo>
                    <a:pt x="4" y="41"/>
                  </a:lnTo>
                  <a:lnTo>
                    <a:pt x="3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1" y="28"/>
                  </a:lnTo>
                  <a:lnTo>
                    <a:pt x="3" y="18"/>
                  </a:lnTo>
                  <a:lnTo>
                    <a:pt x="8" y="8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19" y="21"/>
                  </a:lnTo>
                  <a:lnTo>
                    <a:pt x="16" y="33"/>
                  </a:lnTo>
                  <a:lnTo>
                    <a:pt x="6" y="41"/>
                  </a:lnTo>
                  <a:close/>
                </a:path>
              </a:pathLst>
            </a:custGeom>
            <a:solidFill>
              <a:srgbClr val="66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Freeform 42"/>
            <p:cNvSpPr>
              <a:spLocks/>
            </p:cNvSpPr>
            <p:nvPr/>
          </p:nvSpPr>
          <p:spPr bwMode="auto">
            <a:xfrm>
              <a:off x="2596" y="1991"/>
              <a:ext cx="72" cy="158"/>
            </a:xfrm>
            <a:custGeom>
              <a:avLst/>
              <a:gdLst>
                <a:gd name="T0" fmla="*/ 36 w 145"/>
                <a:gd name="T1" fmla="*/ 158 h 158"/>
                <a:gd name="T2" fmla="*/ 31 w 145"/>
                <a:gd name="T3" fmla="*/ 149 h 158"/>
                <a:gd name="T4" fmla="*/ 28 w 145"/>
                <a:gd name="T5" fmla="*/ 136 h 158"/>
                <a:gd name="T6" fmla="*/ 26 w 145"/>
                <a:gd name="T7" fmla="*/ 123 h 158"/>
                <a:gd name="T8" fmla="*/ 24 w 145"/>
                <a:gd name="T9" fmla="*/ 115 h 158"/>
                <a:gd name="T10" fmla="*/ 16 w 145"/>
                <a:gd name="T11" fmla="*/ 95 h 158"/>
                <a:gd name="T12" fmla="*/ 7 w 145"/>
                <a:gd name="T13" fmla="*/ 66 h 158"/>
                <a:gd name="T14" fmla="*/ 0 w 145"/>
                <a:gd name="T15" fmla="*/ 40 h 158"/>
                <a:gd name="T16" fmla="*/ 2 w 145"/>
                <a:gd name="T17" fmla="*/ 23 h 158"/>
                <a:gd name="T18" fmla="*/ 8 w 145"/>
                <a:gd name="T19" fmla="*/ 20 h 158"/>
                <a:gd name="T20" fmla="*/ 16 w 145"/>
                <a:gd name="T21" fmla="*/ 18 h 158"/>
                <a:gd name="T22" fmla="*/ 23 w 145"/>
                <a:gd name="T23" fmla="*/ 15 h 158"/>
                <a:gd name="T24" fmla="*/ 31 w 145"/>
                <a:gd name="T25" fmla="*/ 11 h 158"/>
                <a:gd name="T26" fmla="*/ 37 w 145"/>
                <a:gd name="T27" fmla="*/ 10 h 158"/>
                <a:gd name="T28" fmla="*/ 45 w 145"/>
                <a:gd name="T29" fmla="*/ 6 h 158"/>
                <a:gd name="T30" fmla="*/ 53 w 145"/>
                <a:gd name="T31" fmla="*/ 5 h 158"/>
                <a:gd name="T32" fmla="*/ 61 w 145"/>
                <a:gd name="T33" fmla="*/ 1 h 158"/>
                <a:gd name="T34" fmla="*/ 68 w 145"/>
                <a:gd name="T35" fmla="*/ 1 h 158"/>
                <a:gd name="T36" fmla="*/ 76 w 145"/>
                <a:gd name="T37" fmla="*/ 1 h 158"/>
                <a:gd name="T38" fmla="*/ 82 w 145"/>
                <a:gd name="T39" fmla="*/ 1 h 158"/>
                <a:gd name="T40" fmla="*/ 90 w 145"/>
                <a:gd name="T41" fmla="*/ 1 h 158"/>
                <a:gd name="T42" fmla="*/ 97 w 145"/>
                <a:gd name="T43" fmla="*/ 1 h 158"/>
                <a:gd name="T44" fmla="*/ 103 w 145"/>
                <a:gd name="T45" fmla="*/ 1 h 158"/>
                <a:gd name="T46" fmla="*/ 111 w 145"/>
                <a:gd name="T47" fmla="*/ 0 h 158"/>
                <a:gd name="T48" fmla="*/ 118 w 145"/>
                <a:gd name="T49" fmla="*/ 0 h 158"/>
                <a:gd name="T50" fmla="*/ 121 w 145"/>
                <a:gd name="T51" fmla="*/ 3 h 158"/>
                <a:gd name="T52" fmla="*/ 124 w 145"/>
                <a:gd name="T53" fmla="*/ 6 h 158"/>
                <a:gd name="T54" fmla="*/ 126 w 145"/>
                <a:gd name="T55" fmla="*/ 11 h 158"/>
                <a:gd name="T56" fmla="*/ 127 w 145"/>
                <a:gd name="T57" fmla="*/ 18 h 158"/>
                <a:gd name="T58" fmla="*/ 132 w 145"/>
                <a:gd name="T59" fmla="*/ 40 h 158"/>
                <a:gd name="T60" fmla="*/ 137 w 145"/>
                <a:gd name="T61" fmla="*/ 70 h 158"/>
                <a:gd name="T62" fmla="*/ 142 w 145"/>
                <a:gd name="T63" fmla="*/ 100 h 158"/>
                <a:gd name="T64" fmla="*/ 145 w 145"/>
                <a:gd name="T65" fmla="*/ 126 h 158"/>
                <a:gd name="T66" fmla="*/ 134 w 145"/>
                <a:gd name="T67" fmla="*/ 133 h 158"/>
                <a:gd name="T68" fmla="*/ 121 w 145"/>
                <a:gd name="T69" fmla="*/ 139 h 158"/>
                <a:gd name="T70" fmla="*/ 106 w 145"/>
                <a:gd name="T71" fmla="*/ 143 h 158"/>
                <a:gd name="T72" fmla="*/ 92 w 145"/>
                <a:gd name="T73" fmla="*/ 148 h 158"/>
                <a:gd name="T74" fmla="*/ 76 w 145"/>
                <a:gd name="T75" fmla="*/ 151 h 158"/>
                <a:gd name="T76" fmla="*/ 61 w 145"/>
                <a:gd name="T77" fmla="*/ 153 h 158"/>
                <a:gd name="T78" fmla="*/ 47 w 145"/>
                <a:gd name="T79" fmla="*/ 156 h 158"/>
                <a:gd name="T80" fmla="*/ 36 w 145"/>
                <a:gd name="T81" fmla="*/ 158 h 15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5"/>
                <a:gd name="T124" fmla="*/ 0 h 158"/>
                <a:gd name="T125" fmla="*/ 145 w 145"/>
                <a:gd name="T126" fmla="*/ 158 h 15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5" h="158">
                  <a:moveTo>
                    <a:pt x="36" y="158"/>
                  </a:moveTo>
                  <a:lnTo>
                    <a:pt x="31" y="149"/>
                  </a:lnTo>
                  <a:lnTo>
                    <a:pt x="28" y="136"/>
                  </a:lnTo>
                  <a:lnTo>
                    <a:pt x="26" y="123"/>
                  </a:lnTo>
                  <a:lnTo>
                    <a:pt x="24" y="115"/>
                  </a:lnTo>
                  <a:lnTo>
                    <a:pt x="16" y="95"/>
                  </a:lnTo>
                  <a:lnTo>
                    <a:pt x="7" y="66"/>
                  </a:lnTo>
                  <a:lnTo>
                    <a:pt x="0" y="40"/>
                  </a:lnTo>
                  <a:lnTo>
                    <a:pt x="2" y="23"/>
                  </a:lnTo>
                  <a:lnTo>
                    <a:pt x="8" y="20"/>
                  </a:lnTo>
                  <a:lnTo>
                    <a:pt x="16" y="18"/>
                  </a:lnTo>
                  <a:lnTo>
                    <a:pt x="23" y="15"/>
                  </a:lnTo>
                  <a:lnTo>
                    <a:pt x="31" y="11"/>
                  </a:lnTo>
                  <a:lnTo>
                    <a:pt x="37" y="10"/>
                  </a:lnTo>
                  <a:lnTo>
                    <a:pt x="45" y="6"/>
                  </a:lnTo>
                  <a:lnTo>
                    <a:pt x="53" y="5"/>
                  </a:lnTo>
                  <a:lnTo>
                    <a:pt x="61" y="1"/>
                  </a:lnTo>
                  <a:lnTo>
                    <a:pt x="68" y="1"/>
                  </a:lnTo>
                  <a:lnTo>
                    <a:pt x="76" y="1"/>
                  </a:lnTo>
                  <a:lnTo>
                    <a:pt x="82" y="1"/>
                  </a:lnTo>
                  <a:lnTo>
                    <a:pt x="90" y="1"/>
                  </a:lnTo>
                  <a:lnTo>
                    <a:pt x="97" y="1"/>
                  </a:lnTo>
                  <a:lnTo>
                    <a:pt x="103" y="1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1" y="3"/>
                  </a:lnTo>
                  <a:lnTo>
                    <a:pt x="124" y="6"/>
                  </a:lnTo>
                  <a:lnTo>
                    <a:pt x="126" y="11"/>
                  </a:lnTo>
                  <a:lnTo>
                    <a:pt x="127" y="18"/>
                  </a:lnTo>
                  <a:lnTo>
                    <a:pt x="132" y="40"/>
                  </a:lnTo>
                  <a:lnTo>
                    <a:pt x="137" y="70"/>
                  </a:lnTo>
                  <a:lnTo>
                    <a:pt x="142" y="100"/>
                  </a:lnTo>
                  <a:lnTo>
                    <a:pt x="145" y="126"/>
                  </a:lnTo>
                  <a:lnTo>
                    <a:pt x="134" y="133"/>
                  </a:lnTo>
                  <a:lnTo>
                    <a:pt x="121" y="139"/>
                  </a:lnTo>
                  <a:lnTo>
                    <a:pt x="106" y="143"/>
                  </a:lnTo>
                  <a:lnTo>
                    <a:pt x="92" y="148"/>
                  </a:lnTo>
                  <a:lnTo>
                    <a:pt x="76" y="151"/>
                  </a:lnTo>
                  <a:lnTo>
                    <a:pt x="61" y="153"/>
                  </a:lnTo>
                  <a:lnTo>
                    <a:pt x="47" y="156"/>
                  </a:lnTo>
                  <a:lnTo>
                    <a:pt x="36" y="1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8" name="Freeform 43"/>
            <p:cNvSpPr>
              <a:spLocks/>
            </p:cNvSpPr>
            <p:nvPr/>
          </p:nvSpPr>
          <p:spPr bwMode="auto">
            <a:xfrm>
              <a:off x="2601" y="2002"/>
              <a:ext cx="61" cy="137"/>
            </a:xfrm>
            <a:custGeom>
              <a:avLst/>
              <a:gdLst>
                <a:gd name="T0" fmla="*/ 30 w 122"/>
                <a:gd name="T1" fmla="*/ 133 h 137"/>
                <a:gd name="T2" fmla="*/ 43 w 122"/>
                <a:gd name="T3" fmla="*/ 127 h 137"/>
                <a:gd name="T4" fmla="*/ 67 w 122"/>
                <a:gd name="T5" fmla="*/ 119 h 137"/>
                <a:gd name="T6" fmla="*/ 78 w 122"/>
                <a:gd name="T7" fmla="*/ 115 h 137"/>
                <a:gd name="T8" fmla="*/ 67 w 122"/>
                <a:gd name="T9" fmla="*/ 114 h 137"/>
                <a:gd name="T10" fmla="*/ 46 w 122"/>
                <a:gd name="T11" fmla="*/ 117 h 137"/>
                <a:gd name="T12" fmla="*/ 27 w 122"/>
                <a:gd name="T13" fmla="*/ 120 h 137"/>
                <a:gd name="T14" fmla="*/ 27 w 122"/>
                <a:gd name="T15" fmla="*/ 115 h 137"/>
                <a:gd name="T16" fmla="*/ 40 w 122"/>
                <a:gd name="T17" fmla="*/ 110 h 137"/>
                <a:gd name="T18" fmla="*/ 72 w 122"/>
                <a:gd name="T19" fmla="*/ 102 h 137"/>
                <a:gd name="T20" fmla="*/ 93 w 122"/>
                <a:gd name="T21" fmla="*/ 92 h 137"/>
                <a:gd name="T22" fmla="*/ 65 w 122"/>
                <a:gd name="T23" fmla="*/ 97 h 137"/>
                <a:gd name="T24" fmla="*/ 37 w 122"/>
                <a:gd name="T25" fmla="*/ 105 h 137"/>
                <a:gd name="T26" fmla="*/ 22 w 122"/>
                <a:gd name="T27" fmla="*/ 104 h 137"/>
                <a:gd name="T28" fmla="*/ 22 w 122"/>
                <a:gd name="T29" fmla="*/ 97 h 137"/>
                <a:gd name="T30" fmla="*/ 41 w 122"/>
                <a:gd name="T31" fmla="*/ 94 h 137"/>
                <a:gd name="T32" fmla="*/ 64 w 122"/>
                <a:gd name="T33" fmla="*/ 87 h 137"/>
                <a:gd name="T34" fmla="*/ 67 w 122"/>
                <a:gd name="T35" fmla="*/ 80 h 137"/>
                <a:gd name="T36" fmla="*/ 46 w 122"/>
                <a:gd name="T37" fmla="*/ 84 h 137"/>
                <a:gd name="T38" fmla="*/ 24 w 122"/>
                <a:gd name="T39" fmla="*/ 90 h 137"/>
                <a:gd name="T40" fmla="*/ 17 w 122"/>
                <a:gd name="T41" fmla="*/ 84 h 137"/>
                <a:gd name="T42" fmla="*/ 37 w 122"/>
                <a:gd name="T43" fmla="*/ 74 h 137"/>
                <a:gd name="T44" fmla="*/ 69 w 122"/>
                <a:gd name="T45" fmla="*/ 64 h 137"/>
                <a:gd name="T46" fmla="*/ 77 w 122"/>
                <a:gd name="T47" fmla="*/ 60 h 137"/>
                <a:gd name="T48" fmla="*/ 61 w 122"/>
                <a:gd name="T49" fmla="*/ 60 h 137"/>
                <a:gd name="T50" fmla="*/ 37 w 122"/>
                <a:gd name="T51" fmla="*/ 65 h 137"/>
                <a:gd name="T52" fmla="*/ 12 w 122"/>
                <a:gd name="T53" fmla="*/ 70 h 137"/>
                <a:gd name="T54" fmla="*/ 11 w 122"/>
                <a:gd name="T55" fmla="*/ 65 h 137"/>
                <a:gd name="T56" fmla="*/ 49 w 122"/>
                <a:gd name="T57" fmla="*/ 50 h 137"/>
                <a:gd name="T58" fmla="*/ 73 w 122"/>
                <a:gd name="T59" fmla="*/ 42 h 137"/>
                <a:gd name="T60" fmla="*/ 78 w 122"/>
                <a:gd name="T61" fmla="*/ 40 h 137"/>
                <a:gd name="T62" fmla="*/ 51 w 122"/>
                <a:gd name="T63" fmla="*/ 44 h 137"/>
                <a:gd name="T64" fmla="*/ 22 w 122"/>
                <a:gd name="T65" fmla="*/ 52 h 137"/>
                <a:gd name="T66" fmla="*/ 6 w 122"/>
                <a:gd name="T67" fmla="*/ 54 h 137"/>
                <a:gd name="T68" fmla="*/ 6 w 122"/>
                <a:gd name="T69" fmla="*/ 45 h 137"/>
                <a:gd name="T70" fmla="*/ 30 w 122"/>
                <a:gd name="T71" fmla="*/ 40 h 137"/>
                <a:gd name="T72" fmla="*/ 61 w 122"/>
                <a:gd name="T73" fmla="*/ 32 h 137"/>
                <a:gd name="T74" fmla="*/ 65 w 122"/>
                <a:gd name="T75" fmla="*/ 24 h 137"/>
                <a:gd name="T76" fmla="*/ 37 w 122"/>
                <a:gd name="T77" fmla="*/ 30 h 137"/>
                <a:gd name="T78" fmla="*/ 9 w 122"/>
                <a:gd name="T79" fmla="*/ 37 h 137"/>
                <a:gd name="T80" fmla="*/ 1 w 122"/>
                <a:gd name="T81" fmla="*/ 34 h 137"/>
                <a:gd name="T82" fmla="*/ 17 w 122"/>
                <a:gd name="T83" fmla="*/ 27 h 137"/>
                <a:gd name="T84" fmla="*/ 43 w 122"/>
                <a:gd name="T85" fmla="*/ 19 h 137"/>
                <a:gd name="T86" fmla="*/ 51 w 122"/>
                <a:gd name="T87" fmla="*/ 15 h 137"/>
                <a:gd name="T88" fmla="*/ 43 w 122"/>
                <a:gd name="T89" fmla="*/ 15 h 137"/>
                <a:gd name="T90" fmla="*/ 17 w 122"/>
                <a:gd name="T91" fmla="*/ 20 h 137"/>
                <a:gd name="T92" fmla="*/ 0 w 122"/>
                <a:gd name="T93" fmla="*/ 24 h 137"/>
                <a:gd name="T94" fmla="*/ 0 w 122"/>
                <a:gd name="T95" fmla="*/ 20 h 137"/>
                <a:gd name="T96" fmla="*/ 25 w 122"/>
                <a:gd name="T97" fmla="*/ 10 h 137"/>
                <a:gd name="T98" fmla="*/ 61 w 122"/>
                <a:gd name="T99" fmla="*/ 2 h 137"/>
                <a:gd name="T100" fmla="*/ 104 w 122"/>
                <a:gd name="T101" fmla="*/ 0 h 137"/>
                <a:gd name="T102" fmla="*/ 119 w 122"/>
                <a:gd name="T103" fmla="*/ 84 h 137"/>
                <a:gd name="T104" fmla="*/ 120 w 122"/>
                <a:gd name="T105" fmla="*/ 115 h 137"/>
                <a:gd name="T106" fmla="*/ 99 w 122"/>
                <a:gd name="T107" fmla="*/ 120 h 137"/>
                <a:gd name="T108" fmla="*/ 32 w 122"/>
                <a:gd name="T109" fmla="*/ 137 h 1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2"/>
                <a:gd name="T166" fmla="*/ 0 h 137"/>
                <a:gd name="T167" fmla="*/ 122 w 122"/>
                <a:gd name="T168" fmla="*/ 137 h 13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2" h="137">
                  <a:moveTo>
                    <a:pt x="32" y="137"/>
                  </a:moveTo>
                  <a:lnTo>
                    <a:pt x="32" y="135"/>
                  </a:lnTo>
                  <a:lnTo>
                    <a:pt x="30" y="133"/>
                  </a:lnTo>
                  <a:lnTo>
                    <a:pt x="28" y="130"/>
                  </a:lnTo>
                  <a:lnTo>
                    <a:pt x="43" y="127"/>
                  </a:lnTo>
                  <a:lnTo>
                    <a:pt x="54" y="124"/>
                  </a:lnTo>
                  <a:lnTo>
                    <a:pt x="62" y="122"/>
                  </a:lnTo>
                  <a:lnTo>
                    <a:pt x="67" y="119"/>
                  </a:lnTo>
                  <a:lnTo>
                    <a:pt x="72" y="119"/>
                  </a:lnTo>
                  <a:lnTo>
                    <a:pt x="75" y="117"/>
                  </a:lnTo>
                  <a:lnTo>
                    <a:pt x="78" y="115"/>
                  </a:lnTo>
                  <a:lnTo>
                    <a:pt x="82" y="114"/>
                  </a:lnTo>
                  <a:lnTo>
                    <a:pt x="73" y="114"/>
                  </a:lnTo>
                  <a:lnTo>
                    <a:pt x="67" y="114"/>
                  </a:lnTo>
                  <a:lnTo>
                    <a:pt x="59" y="115"/>
                  </a:lnTo>
                  <a:lnTo>
                    <a:pt x="53" y="117"/>
                  </a:lnTo>
                  <a:lnTo>
                    <a:pt x="46" y="117"/>
                  </a:lnTo>
                  <a:lnTo>
                    <a:pt x="40" y="119"/>
                  </a:lnTo>
                  <a:lnTo>
                    <a:pt x="33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7"/>
                  </a:lnTo>
                  <a:lnTo>
                    <a:pt x="27" y="115"/>
                  </a:lnTo>
                  <a:lnTo>
                    <a:pt x="27" y="114"/>
                  </a:lnTo>
                  <a:lnTo>
                    <a:pt x="32" y="112"/>
                  </a:lnTo>
                  <a:lnTo>
                    <a:pt x="40" y="110"/>
                  </a:lnTo>
                  <a:lnTo>
                    <a:pt x="49" y="109"/>
                  </a:lnTo>
                  <a:lnTo>
                    <a:pt x="61" y="105"/>
                  </a:lnTo>
                  <a:lnTo>
                    <a:pt x="72" y="102"/>
                  </a:lnTo>
                  <a:lnTo>
                    <a:pt x="82" y="99"/>
                  </a:lnTo>
                  <a:lnTo>
                    <a:pt x="90" y="95"/>
                  </a:lnTo>
                  <a:lnTo>
                    <a:pt x="93" y="92"/>
                  </a:lnTo>
                  <a:lnTo>
                    <a:pt x="85" y="92"/>
                  </a:lnTo>
                  <a:lnTo>
                    <a:pt x="75" y="95"/>
                  </a:lnTo>
                  <a:lnTo>
                    <a:pt x="65" y="97"/>
                  </a:lnTo>
                  <a:lnTo>
                    <a:pt x="56" y="100"/>
                  </a:lnTo>
                  <a:lnTo>
                    <a:pt x="46" y="104"/>
                  </a:lnTo>
                  <a:lnTo>
                    <a:pt x="37" y="105"/>
                  </a:lnTo>
                  <a:lnTo>
                    <a:pt x="28" y="107"/>
                  </a:lnTo>
                  <a:lnTo>
                    <a:pt x="22" y="107"/>
                  </a:lnTo>
                  <a:lnTo>
                    <a:pt x="22" y="104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7" y="97"/>
                  </a:lnTo>
                  <a:lnTo>
                    <a:pt x="33" y="95"/>
                  </a:lnTo>
                  <a:lnTo>
                    <a:pt x="41" y="94"/>
                  </a:lnTo>
                  <a:lnTo>
                    <a:pt x="49" y="92"/>
                  </a:lnTo>
                  <a:lnTo>
                    <a:pt x="57" y="90"/>
                  </a:lnTo>
                  <a:lnTo>
                    <a:pt x="64" y="87"/>
                  </a:lnTo>
                  <a:lnTo>
                    <a:pt x="70" y="84"/>
                  </a:lnTo>
                  <a:lnTo>
                    <a:pt x="75" y="80"/>
                  </a:lnTo>
                  <a:lnTo>
                    <a:pt x="67" y="80"/>
                  </a:lnTo>
                  <a:lnTo>
                    <a:pt x="61" y="82"/>
                  </a:lnTo>
                  <a:lnTo>
                    <a:pt x="53" y="82"/>
                  </a:lnTo>
                  <a:lnTo>
                    <a:pt x="46" y="84"/>
                  </a:lnTo>
                  <a:lnTo>
                    <a:pt x="38" y="85"/>
                  </a:lnTo>
                  <a:lnTo>
                    <a:pt x="32" y="89"/>
                  </a:lnTo>
                  <a:lnTo>
                    <a:pt x="24" y="90"/>
                  </a:lnTo>
                  <a:lnTo>
                    <a:pt x="17" y="92"/>
                  </a:lnTo>
                  <a:lnTo>
                    <a:pt x="17" y="87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7" y="79"/>
                  </a:lnTo>
                  <a:lnTo>
                    <a:pt x="37" y="74"/>
                  </a:lnTo>
                  <a:lnTo>
                    <a:pt x="51" y="69"/>
                  </a:lnTo>
                  <a:lnTo>
                    <a:pt x="62" y="65"/>
                  </a:lnTo>
                  <a:lnTo>
                    <a:pt x="69" y="64"/>
                  </a:lnTo>
                  <a:lnTo>
                    <a:pt x="73" y="62"/>
                  </a:lnTo>
                  <a:lnTo>
                    <a:pt x="75" y="60"/>
                  </a:lnTo>
                  <a:lnTo>
                    <a:pt x="77" y="60"/>
                  </a:lnTo>
                  <a:lnTo>
                    <a:pt x="77" y="59"/>
                  </a:lnTo>
                  <a:lnTo>
                    <a:pt x="69" y="59"/>
                  </a:lnTo>
                  <a:lnTo>
                    <a:pt x="61" y="60"/>
                  </a:lnTo>
                  <a:lnTo>
                    <a:pt x="53" y="62"/>
                  </a:lnTo>
                  <a:lnTo>
                    <a:pt x="45" y="64"/>
                  </a:lnTo>
                  <a:lnTo>
                    <a:pt x="37" y="65"/>
                  </a:lnTo>
                  <a:lnTo>
                    <a:pt x="28" y="67"/>
                  </a:lnTo>
                  <a:lnTo>
                    <a:pt x="20" y="69"/>
                  </a:lnTo>
                  <a:lnTo>
                    <a:pt x="12" y="70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1" y="65"/>
                  </a:lnTo>
                  <a:lnTo>
                    <a:pt x="11" y="64"/>
                  </a:lnTo>
                  <a:lnTo>
                    <a:pt x="33" y="55"/>
                  </a:lnTo>
                  <a:lnTo>
                    <a:pt x="49" y="50"/>
                  </a:lnTo>
                  <a:lnTo>
                    <a:pt x="61" y="45"/>
                  </a:lnTo>
                  <a:lnTo>
                    <a:pt x="69" y="44"/>
                  </a:lnTo>
                  <a:lnTo>
                    <a:pt x="73" y="42"/>
                  </a:lnTo>
                  <a:lnTo>
                    <a:pt x="77" y="40"/>
                  </a:lnTo>
                  <a:lnTo>
                    <a:pt x="78" y="40"/>
                  </a:lnTo>
                  <a:lnTo>
                    <a:pt x="69" y="40"/>
                  </a:lnTo>
                  <a:lnTo>
                    <a:pt x="59" y="42"/>
                  </a:lnTo>
                  <a:lnTo>
                    <a:pt x="51" y="44"/>
                  </a:lnTo>
                  <a:lnTo>
                    <a:pt x="41" y="47"/>
                  </a:lnTo>
                  <a:lnTo>
                    <a:pt x="32" y="50"/>
                  </a:lnTo>
                  <a:lnTo>
                    <a:pt x="22" y="52"/>
                  </a:lnTo>
                  <a:lnTo>
                    <a:pt x="14" y="55"/>
                  </a:lnTo>
                  <a:lnTo>
                    <a:pt x="6" y="57"/>
                  </a:lnTo>
                  <a:lnTo>
                    <a:pt x="6" y="54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5"/>
                  </a:lnTo>
                  <a:lnTo>
                    <a:pt x="12" y="44"/>
                  </a:lnTo>
                  <a:lnTo>
                    <a:pt x="20" y="42"/>
                  </a:lnTo>
                  <a:lnTo>
                    <a:pt x="30" y="40"/>
                  </a:lnTo>
                  <a:lnTo>
                    <a:pt x="41" y="37"/>
                  </a:lnTo>
                  <a:lnTo>
                    <a:pt x="51" y="35"/>
                  </a:lnTo>
                  <a:lnTo>
                    <a:pt x="61" y="32"/>
                  </a:lnTo>
                  <a:lnTo>
                    <a:pt x="69" y="27"/>
                  </a:lnTo>
                  <a:lnTo>
                    <a:pt x="75" y="24"/>
                  </a:lnTo>
                  <a:lnTo>
                    <a:pt x="65" y="24"/>
                  </a:lnTo>
                  <a:lnTo>
                    <a:pt x="56" y="25"/>
                  </a:lnTo>
                  <a:lnTo>
                    <a:pt x="46" y="27"/>
                  </a:lnTo>
                  <a:lnTo>
                    <a:pt x="37" y="30"/>
                  </a:lnTo>
                  <a:lnTo>
                    <a:pt x="27" y="32"/>
                  </a:lnTo>
                  <a:lnTo>
                    <a:pt x="19" y="35"/>
                  </a:lnTo>
                  <a:lnTo>
                    <a:pt x="9" y="37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4"/>
                  </a:lnTo>
                  <a:lnTo>
                    <a:pt x="1" y="32"/>
                  </a:lnTo>
                  <a:lnTo>
                    <a:pt x="1" y="30"/>
                  </a:lnTo>
                  <a:lnTo>
                    <a:pt x="17" y="27"/>
                  </a:lnTo>
                  <a:lnTo>
                    <a:pt x="28" y="24"/>
                  </a:lnTo>
                  <a:lnTo>
                    <a:pt x="38" y="22"/>
                  </a:lnTo>
                  <a:lnTo>
                    <a:pt x="43" y="19"/>
                  </a:lnTo>
                  <a:lnTo>
                    <a:pt x="48" y="19"/>
                  </a:lnTo>
                  <a:lnTo>
                    <a:pt x="49" y="17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8" y="14"/>
                  </a:lnTo>
                  <a:lnTo>
                    <a:pt x="43" y="15"/>
                  </a:lnTo>
                  <a:lnTo>
                    <a:pt x="35" y="15"/>
                  </a:lnTo>
                  <a:lnTo>
                    <a:pt x="27" y="19"/>
                  </a:lnTo>
                  <a:lnTo>
                    <a:pt x="17" y="20"/>
                  </a:lnTo>
                  <a:lnTo>
                    <a:pt x="9" y="22"/>
                  </a:lnTo>
                  <a:lnTo>
                    <a:pt x="3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12" y="14"/>
                  </a:lnTo>
                  <a:lnTo>
                    <a:pt x="25" y="10"/>
                  </a:lnTo>
                  <a:lnTo>
                    <a:pt x="37" y="7"/>
                  </a:lnTo>
                  <a:lnTo>
                    <a:pt x="49" y="4"/>
                  </a:lnTo>
                  <a:lnTo>
                    <a:pt x="61" y="2"/>
                  </a:lnTo>
                  <a:lnTo>
                    <a:pt x="75" y="2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109" y="27"/>
                  </a:lnTo>
                  <a:lnTo>
                    <a:pt x="114" y="55"/>
                  </a:lnTo>
                  <a:lnTo>
                    <a:pt x="119" y="84"/>
                  </a:lnTo>
                  <a:lnTo>
                    <a:pt x="122" y="114"/>
                  </a:lnTo>
                  <a:lnTo>
                    <a:pt x="120" y="115"/>
                  </a:lnTo>
                  <a:lnTo>
                    <a:pt x="115" y="115"/>
                  </a:lnTo>
                  <a:lnTo>
                    <a:pt x="109" y="117"/>
                  </a:lnTo>
                  <a:lnTo>
                    <a:pt x="99" y="120"/>
                  </a:lnTo>
                  <a:lnTo>
                    <a:pt x="83" y="124"/>
                  </a:lnTo>
                  <a:lnTo>
                    <a:pt x="61" y="130"/>
                  </a:lnTo>
                  <a:lnTo>
                    <a:pt x="32" y="137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69" name="Freeform 44"/>
            <p:cNvSpPr>
              <a:spLocks/>
            </p:cNvSpPr>
            <p:nvPr/>
          </p:nvSpPr>
          <p:spPr bwMode="auto">
            <a:xfrm>
              <a:off x="2834" y="1991"/>
              <a:ext cx="56" cy="146"/>
            </a:xfrm>
            <a:custGeom>
              <a:avLst/>
              <a:gdLst>
                <a:gd name="T0" fmla="*/ 69 w 113"/>
                <a:gd name="T1" fmla="*/ 146 h 146"/>
                <a:gd name="T2" fmla="*/ 61 w 113"/>
                <a:gd name="T3" fmla="*/ 144 h 146"/>
                <a:gd name="T4" fmla="*/ 52 w 113"/>
                <a:gd name="T5" fmla="*/ 143 h 146"/>
                <a:gd name="T6" fmla="*/ 42 w 113"/>
                <a:gd name="T7" fmla="*/ 141 h 146"/>
                <a:gd name="T8" fmla="*/ 34 w 113"/>
                <a:gd name="T9" fmla="*/ 139 h 146"/>
                <a:gd name="T10" fmla="*/ 24 w 113"/>
                <a:gd name="T11" fmla="*/ 138 h 146"/>
                <a:gd name="T12" fmla="*/ 16 w 113"/>
                <a:gd name="T13" fmla="*/ 136 h 146"/>
                <a:gd name="T14" fmla="*/ 8 w 113"/>
                <a:gd name="T15" fmla="*/ 133 h 146"/>
                <a:gd name="T16" fmla="*/ 0 w 113"/>
                <a:gd name="T17" fmla="*/ 130 h 146"/>
                <a:gd name="T18" fmla="*/ 3 w 113"/>
                <a:gd name="T19" fmla="*/ 100 h 146"/>
                <a:gd name="T20" fmla="*/ 8 w 113"/>
                <a:gd name="T21" fmla="*/ 60 h 146"/>
                <a:gd name="T22" fmla="*/ 18 w 113"/>
                <a:gd name="T23" fmla="*/ 21 h 146"/>
                <a:gd name="T24" fmla="*/ 26 w 113"/>
                <a:gd name="T25" fmla="*/ 0 h 146"/>
                <a:gd name="T26" fmla="*/ 27 w 113"/>
                <a:gd name="T27" fmla="*/ 0 h 146"/>
                <a:gd name="T28" fmla="*/ 31 w 113"/>
                <a:gd name="T29" fmla="*/ 1 h 146"/>
                <a:gd name="T30" fmla="*/ 34 w 113"/>
                <a:gd name="T31" fmla="*/ 1 h 146"/>
                <a:gd name="T32" fmla="*/ 40 w 113"/>
                <a:gd name="T33" fmla="*/ 3 h 146"/>
                <a:gd name="T34" fmla="*/ 50 w 113"/>
                <a:gd name="T35" fmla="*/ 5 h 146"/>
                <a:gd name="T36" fmla="*/ 64 w 113"/>
                <a:gd name="T37" fmla="*/ 6 h 146"/>
                <a:gd name="T38" fmla="*/ 85 w 113"/>
                <a:gd name="T39" fmla="*/ 10 h 146"/>
                <a:gd name="T40" fmla="*/ 113 w 113"/>
                <a:gd name="T41" fmla="*/ 13 h 146"/>
                <a:gd name="T42" fmla="*/ 109 w 113"/>
                <a:gd name="T43" fmla="*/ 41 h 146"/>
                <a:gd name="T44" fmla="*/ 100 w 113"/>
                <a:gd name="T45" fmla="*/ 81 h 146"/>
                <a:gd name="T46" fmla="*/ 87 w 113"/>
                <a:gd name="T47" fmla="*/ 121 h 146"/>
                <a:gd name="T48" fmla="*/ 74 w 113"/>
                <a:gd name="T49" fmla="*/ 146 h 146"/>
                <a:gd name="T50" fmla="*/ 72 w 113"/>
                <a:gd name="T51" fmla="*/ 146 h 146"/>
                <a:gd name="T52" fmla="*/ 71 w 113"/>
                <a:gd name="T53" fmla="*/ 146 h 146"/>
                <a:gd name="T54" fmla="*/ 69 w 113"/>
                <a:gd name="T55" fmla="*/ 146 h 146"/>
                <a:gd name="T56" fmla="*/ 69 w 113"/>
                <a:gd name="T57" fmla="*/ 146 h 1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3"/>
                <a:gd name="T88" fmla="*/ 0 h 146"/>
                <a:gd name="T89" fmla="*/ 113 w 113"/>
                <a:gd name="T90" fmla="*/ 146 h 14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3" h="146">
                  <a:moveTo>
                    <a:pt x="69" y="146"/>
                  </a:moveTo>
                  <a:lnTo>
                    <a:pt x="61" y="144"/>
                  </a:lnTo>
                  <a:lnTo>
                    <a:pt x="52" y="143"/>
                  </a:lnTo>
                  <a:lnTo>
                    <a:pt x="42" y="141"/>
                  </a:lnTo>
                  <a:lnTo>
                    <a:pt x="34" y="139"/>
                  </a:lnTo>
                  <a:lnTo>
                    <a:pt x="24" y="138"/>
                  </a:lnTo>
                  <a:lnTo>
                    <a:pt x="16" y="136"/>
                  </a:lnTo>
                  <a:lnTo>
                    <a:pt x="8" y="133"/>
                  </a:lnTo>
                  <a:lnTo>
                    <a:pt x="0" y="130"/>
                  </a:lnTo>
                  <a:lnTo>
                    <a:pt x="3" y="100"/>
                  </a:lnTo>
                  <a:lnTo>
                    <a:pt x="8" y="60"/>
                  </a:lnTo>
                  <a:lnTo>
                    <a:pt x="18" y="21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40" y="3"/>
                  </a:lnTo>
                  <a:lnTo>
                    <a:pt x="50" y="5"/>
                  </a:lnTo>
                  <a:lnTo>
                    <a:pt x="64" y="6"/>
                  </a:lnTo>
                  <a:lnTo>
                    <a:pt x="85" y="10"/>
                  </a:lnTo>
                  <a:lnTo>
                    <a:pt x="113" y="13"/>
                  </a:lnTo>
                  <a:lnTo>
                    <a:pt x="109" y="41"/>
                  </a:lnTo>
                  <a:lnTo>
                    <a:pt x="100" y="81"/>
                  </a:lnTo>
                  <a:lnTo>
                    <a:pt x="87" y="121"/>
                  </a:lnTo>
                  <a:lnTo>
                    <a:pt x="74" y="146"/>
                  </a:lnTo>
                  <a:lnTo>
                    <a:pt x="72" y="146"/>
                  </a:lnTo>
                  <a:lnTo>
                    <a:pt x="71" y="146"/>
                  </a:lnTo>
                  <a:lnTo>
                    <a:pt x="69" y="1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Freeform 45"/>
            <p:cNvSpPr>
              <a:spLocks/>
            </p:cNvSpPr>
            <p:nvPr/>
          </p:nvSpPr>
          <p:spPr bwMode="auto">
            <a:xfrm>
              <a:off x="2841" y="2004"/>
              <a:ext cx="43" cy="123"/>
            </a:xfrm>
            <a:custGeom>
              <a:avLst/>
              <a:gdLst>
                <a:gd name="T0" fmla="*/ 12 w 86"/>
                <a:gd name="T1" fmla="*/ 117 h 123"/>
                <a:gd name="T2" fmla="*/ 1 w 86"/>
                <a:gd name="T3" fmla="*/ 83 h 123"/>
                <a:gd name="T4" fmla="*/ 16 w 86"/>
                <a:gd name="T5" fmla="*/ 0 h 123"/>
                <a:gd name="T6" fmla="*/ 40 w 86"/>
                <a:gd name="T7" fmla="*/ 2 h 123"/>
                <a:gd name="T8" fmla="*/ 67 w 86"/>
                <a:gd name="T9" fmla="*/ 5 h 123"/>
                <a:gd name="T10" fmla="*/ 86 w 86"/>
                <a:gd name="T11" fmla="*/ 12 h 123"/>
                <a:gd name="T12" fmla="*/ 86 w 86"/>
                <a:gd name="T13" fmla="*/ 17 h 123"/>
                <a:gd name="T14" fmla="*/ 53 w 86"/>
                <a:gd name="T15" fmla="*/ 17 h 123"/>
                <a:gd name="T16" fmla="*/ 51 w 86"/>
                <a:gd name="T17" fmla="*/ 22 h 123"/>
                <a:gd name="T18" fmla="*/ 80 w 86"/>
                <a:gd name="T19" fmla="*/ 28 h 123"/>
                <a:gd name="T20" fmla="*/ 61 w 86"/>
                <a:gd name="T21" fmla="*/ 32 h 123"/>
                <a:gd name="T22" fmla="*/ 37 w 86"/>
                <a:gd name="T23" fmla="*/ 28 h 123"/>
                <a:gd name="T24" fmla="*/ 43 w 86"/>
                <a:gd name="T25" fmla="*/ 32 h 123"/>
                <a:gd name="T26" fmla="*/ 64 w 86"/>
                <a:gd name="T27" fmla="*/ 37 h 123"/>
                <a:gd name="T28" fmla="*/ 80 w 86"/>
                <a:gd name="T29" fmla="*/ 40 h 123"/>
                <a:gd name="T30" fmla="*/ 77 w 86"/>
                <a:gd name="T31" fmla="*/ 45 h 123"/>
                <a:gd name="T32" fmla="*/ 64 w 86"/>
                <a:gd name="T33" fmla="*/ 48 h 123"/>
                <a:gd name="T34" fmla="*/ 37 w 86"/>
                <a:gd name="T35" fmla="*/ 43 h 123"/>
                <a:gd name="T36" fmla="*/ 33 w 86"/>
                <a:gd name="T37" fmla="*/ 45 h 123"/>
                <a:gd name="T38" fmla="*/ 64 w 86"/>
                <a:gd name="T39" fmla="*/ 55 h 123"/>
                <a:gd name="T40" fmla="*/ 67 w 86"/>
                <a:gd name="T41" fmla="*/ 62 h 123"/>
                <a:gd name="T42" fmla="*/ 43 w 86"/>
                <a:gd name="T43" fmla="*/ 62 h 123"/>
                <a:gd name="T44" fmla="*/ 21 w 86"/>
                <a:gd name="T45" fmla="*/ 62 h 123"/>
                <a:gd name="T46" fmla="*/ 37 w 86"/>
                <a:gd name="T47" fmla="*/ 65 h 123"/>
                <a:gd name="T48" fmla="*/ 57 w 86"/>
                <a:gd name="T49" fmla="*/ 67 h 123"/>
                <a:gd name="T50" fmla="*/ 67 w 86"/>
                <a:gd name="T51" fmla="*/ 75 h 123"/>
                <a:gd name="T52" fmla="*/ 48 w 86"/>
                <a:gd name="T53" fmla="*/ 78 h 123"/>
                <a:gd name="T54" fmla="*/ 22 w 86"/>
                <a:gd name="T55" fmla="*/ 75 h 123"/>
                <a:gd name="T56" fmla="*/ 16 w 86"/>
                <a:gd name="T57" fmla="*/ 78 h 123"/>
                <a:gd name="T58" fmla="*/ 29 w 86"/>
                <a:gd name="T59" fmla="*/ 82 h 123"/>
                <a:gd name="T60" fmla="*/ 66 w 86"/>
                <a:gd name="T61" fmla="*/ 90 h 123"/>
                <a:gd name="T62" fmla="*/ 64 w 86"/>
                <a:gd name="T63" fmla="*/ 93 h 123"/>
                <a:gd name="T64" fmla="*/ 49 w 86"/>
                <a:gd name="T65" fmla="*/ 92 h 123"/>
                <a:gd name="T66" fmla="*/ 33 w 86"/>
                <a:gd name="T67" fmla="*/ 90 h 123"/>
                <a:gd name="T68" fmla="*/ 16 w 86"/>
                <a:gd name="T69" fmla="*/ 90 h 123"/>
                <a:gd name="T70" fmla="*/ 16 w 86"/>
                <a:gd name="T71" fmla="*/ 92 h 123"/>
                <a:gd name="T72" fmla="*/ 40 w 86"/>
                <a:gd name="T73" fmla="*/ 97 h 123"/>
                <a:gd name="T74" fmla="*/ 59 w 86"/>
                <a:gd name="T75" fmla="*/ 105 h 123"/>
                <a:gd name="T76" fmla="*/ 59 w 86"/>
                <a:gd name="T77" fmla="*/ 110 h 123"/>
                <a:gd name="T78" fmla="*/ 35 w 86"/>
                <a:gd name="T79" fmla="*/ 107 h 123"/>
                <a:gd name="T80" fmla="*/ 29 w 86"/>
                <a:gd name="T81" fmla="*/ 108 h 123"/>
                <a:gd name="T82" fmla="*/ 35 w 86"/>
                <a:gd name="T83" fmla="*/ 112 h 123"/>
                <a:gd name="T84" fmla="*/ 56 w 86"/>
                <a:gd name="T85" fmla="*/ 117 h 123"/>
                <a:gd name="T86" fmla="*/ 54 w 86"/>
                <a:gd name="T87" fmla="*/ 122 h 123"/>
                <a:gd name="T88" fmla="*/ 49 w 86"/>
                <a:gd name="T89" fmla="*/ 123 h 12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86"/>
                <a:gd name="T136" fmla="*/ 0 h 123"/>
                <a:gd name="T137" fmla="*/ 86 w 86"/>
                <a:gd name="T138" fmla="*/ 123 h 12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86" h="123">
                  <a:moveTo>
                    <a:pt x="43" y="123"/>
                  </a:moveTo>
                  <a:lnTo>
                    <a:pt x="24" y="120"/>
                  </a:lnTo>
                  <a:lnTo>
                    <a:pt x="12" y="117"/>
                  </a:lnTo>
                  <a:lnTo>
                    <a:pt x="6" y="115"/>
                  </a:lnTo>
                  <a:lnTo>
                    <a:pt x="0" y="112"/>
                  </a:lnTo>
                  <a:lnTo>
                    <a:pt x="1" y="83"/>
                  </a:lnTo>
                  <a:lnTo>
                    <a:pt x="6" y="55"/>
                  </a:lnTo>
                  <a:lnTo>
                    <a:pt x="11" y="28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40" y="2"/>
                  </a:lnTo>
                  <a:lnTo>
                    <a:pt x="49" y="2"/>
                  </a:lnTo>
                  <a:lnTo>
                    <a:pt x="57" y="3"/>
                  </a:lnTo>
                  <a:lnTo>
                    <a:pt x="67" y="5"/>
                  </a:lnTo>
                  <a:lnTo>
                    <a:pt x="77" y="8"/>
                  </a:lnTo>
                  <a:lnTo>
                    <a:pt x="86" y="10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75" y="17"/>
                  </a:lnTo>
                  <a:lnTo>
                    <a:pt x="64" y="17"/>
                  </a:lnTo>
                  <a:lnTo>
                    <a:pt x="53" y="17"/>
                  </a:lnTo>
                  <a:lnTo>
                    <a:pt x="43" y="20"/>
                  </a:lnTo>
                  <a:lnTo>
                    <a:pt x="46" y="22"/>
                  </a:lnTo>
                  <a:lnTo>
                    <a:pt x="51" y="22"/>
                  </a:lnTo>
                  <a:lnTo>
                    <a:pt x="62" y="22"/>
                  </a:lnTo>
                  <a:lnTo>
                    <a:pt x="82" y="23"/>
                  </a:lnTo>
                  <a:lnTo>
                    <a:pt x="80" y="28"/>
                  </a:lnTo>
                  <a:lnTo>
                    <a:pt x="75" y="32"/>
                  </a:lnTo>
                  <a:lnTo>
                    <a:pt x="69" y="32"/>
                  </a:lnTo>
                  <a:lnTo>
                    <a:pt x="61" y="32"/>
                  </a:lnTo>
                  <a:lnTo>
                    <a:pt x="53" y="30"/>
                  </a:lnTo>
                  <a:lnTo>
                    <a:pt x="45" y="30"/>
                  </a:lnTo>
                  <a:lnTo>
                    <a:pt x="37" y="28"/>
                  </a:lnTo>
                  <a:lnTo>
                    <a:pt x="32" y="28"/>
                  </a:lnTo>
                  <a:lnTo>
                    <a:pt x="37" y="30"/>
                  </a:lnTo>
                  <a:lnTo>
                    <a:pt x="43" y="32"/>
                  </a:lnTo>
                  <a:lnTo>
                    <a:pt x="49" y="33"/>
                  </a:lnTo>
                  <a:lnTo>
                    <a:pt x="56" y="35"/>
                  </a:lnTo>
                  <a:lnTo>
                    <a:pt x="64" y="37"/>
                  </a:lnTo>
                  <a:lnTo>
                    <a:pt x="70" y="38"/>
                  </a:lnTo>
                  <a:lnTo>
                    <a:pt x="77" y="40"/>
                  </a:lnTo>
                  <a:lnTo>
                    <a:pt x="80" y="40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7" y="45"/>
                  </a:lnTo>
                  <a:lnTo>
                    <a:pt x="77" y="48"/>
                  </a:lnTo>
                  <a:lnTo>
                    <a:pt x="70" y="48"/>
                  </a:lnTo>
                  <a:lnTo>
                    <a:pt x="64" y="48"/>
                  </a:lnTo>
                  <a:lnTo>
                    <a:pt x="54" y="47"/>
                  </a:lnTo>
                  <a:lnTo>
                    <a:pt x="37" y="43"/>
                  </a:lnTo>
                  <a:lnTo>
                    <a:pt x="35" y="45"/>
                  </a:lnTo>
                  <a:lnTo>
                    <a:pt x="33" y="45"/>
                  </a:lnTo>
                  <a:lnTo>
                    <a:pt x="43" y="50"/>
                  </a:lnTo>
                  <a:lnTo>
                    <a:pt x="53" y="52"/>
                  </a:lnTo>
                  <a:lnTo>
                    <a:pt x="64" y="55"/>
                  </a:lnTo>
                  <a:lnTo>
                    <a:pt x="75" y="55"/>
                  </a:lnTo>
                  <a:lnTo>
                    <a:pt x="72" y="60"/>
                  </a:lnTo>
                  <a:lnTo>
                    <a:pt x="67" y="62"/>
                  </a:lnTo>
                  <a:lnTo>
                    <a:pt x="61" y="63"/>
                  </a:lnTo>
                  <a:lnTo>
                    <a:pt x="53" y="62"/>
                  </a:lnTo>
                  <a:lnTo>
                    <a:pt x="43" y="62"/>
                  </a:lnTo>
                  <a:lnTo>
                    <a:pt x="35" y="60"/>
                  </a:lnTo>
                  <a:lnTo>
                    <a:pt x="27" y="60"/>
                  </a:lnTo>
                  <a:lnTo>
                    <a:pt x="21" y="62"/>
                  </a:lnTo>
                  <a:lnTo>
                    <a:pt x="25" y="63"/>
                  </a:lnTo>
                  <a:lnTo>
                    <a:pt x="32" y="65"/>
                  </a:lnTo>
                  <a:lnTo>
                    <a:pt x="37" y="65"/>
                  </a:lnTo>
                  <a:lnTo>
                    <a:pt x="43" y="67"/>
                  </a:lnTo>
                  <a:lnTo>
                    <a:pt x="49" y="67"/>
                  </a:lnTo>
                  <a:lnTo>
                    <a:pt x="57" y="67"/>
                  </a:lnTo>
                  <a:lnTo>
                    <a:pt x="64" y="68"/>
                  </a:lnTo>
                  <a:lnTo>
                    <a:pt x="70" y="68"/>
                  </a:lnTo>
                  <a:lnTo>
                    <a:pt x="67" y="75"/>
                  </a:lnTo>
                  <a:lnTo>
                    <a:pt x="62" y="78"/>
                  </a:lnTo>
                  <a:lnTo>
                    <a:pt x="56" y="80"/>
                  </a:lnTo>
                  <a:lnTo>
                    <a:pt x="48" y="78"/>
                  </a:lnTo>
                  <a:lnTo>
                    <a:pt x="40" y="78"/>
                  </a:lnTo>
                  <a:lnTo>
                    <a:pt x="32" y="77"/>
                  </a:lnTo>
                  <a:lnTo>
                    <a:pt x="22" y="75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9" y="78"/>
                  </a:lnTo>
                  <a:lnTo>
                    <a:pt x="22" y="80"/>
                  </a:lnTo>
                  <a:lnTo>
                    <a:pt x="29" y="82"/>
                  </a:lnTo>
                  <a:lnTo>
                    <a:pt x="37" y="83"/>
                  </a:lnTo>
                  <a:lnTo>
                    <a:pt x="49" y="87"/>
                  </a:lnTo>
                  <a:lnTo>
                    <a:pt x="66" y="90"/>
                  </a:lnTo>
                  <a:lnTo>
                    <a:pt x="64" y="90"/>
                  </a:lnTo>
                  <a:lnTo>
                    <a:pt x="64" y="92"/>
                  </a:lnTo>
                  <a:lnTo>
                    <a:pt x="64" y="93"/>
                  </a:lnTo>
                  <a:lnTo>
                    <a:pt x="64" y="95"/>
                  </a:lnTo>
                  <a:lnTo>
                    <a:pt x="56" y="93"/>
                  </a:lnTo>
                  <a:lnTo>
                    <a:pt x="49" y="92"/>
                  </a:lnTo>
                  <a:lnTo>
                    <a:pt x="43" y="92"/>
                  </a:lnTo>
                  <a:lnTo>
                    <a:pt x="38" y="90"/>
                  </a:lnTo>
                  <a:lnTo>
                    <a:pt x="33" y="90"/>
                  </a:lnTo>
                  <a:lnTo>
                    <a:pt x="29" y="90"/>
                  </a:lnTo>
                  <a:lnTo>
                    <a:pt x="24" y="90"/>
                  </a:lnTo>
                  <a:lnTo>
                    <a:pt x="16" y="90"/>
                  </a:lnTo>
                  <a:lnTo>
                    <a:pt x="16" y="92"/>
                  </a:lnTo>
                  <a:lnTo>
                    <a:pt x="16" y="95"/>
                  </a:lnTo>
                  <a:lnTo>
                    <a:pt x="30" y="97"/>
                  </a:lnTo>
                  <a:lnTo>
                    <a:pt x="40" y="97"/>
                  </a:lnTo>
                  <a:lnTo>
                    <a:pt x="48" y="98"/>
                  </a:lnTo>
                  <a:lnTo>
                    <a:pt x="59" y="102"/>
                  </a:lnTo>
                  <a:lnTo>
                    <a:pt x="59" y="105"/>
                  </a:lnTo>
                  <a:lnTo>
                    <a:pt x="59" y="107"/>
                  </a:lnTo>
                  <a:lnTo>
                    <a:pt x="59" y="108"/>
                  </a:lnTo>
                  <a:lnTo>
                    <a:pt x="59" y="110"/>
                  </a:lnTo>
                  <a:lnTo>
                    <a:pt x="51" y="108"/>
                  </a:lnTo>
                  <a:lnTo>
                    <a:pt x="43" y="107"/>
                  </a:lnTo>
                  <a:lnTo>
                    <a:pt x="35" y="107"/>
                  </a:lnTo>
                  <a:lnTo>
                    <a:pt x="27" y="107"/>
                  </a:lnTo>
                  <a:lnTo>
                    <a:pt x="29" y="107"/>
                  </a:lnTo>
                  <a:lnTo>
                    <a:pt x="29" y="108"/>
                  </a:lnTo>
                  <a:lnTo>
                    <a:pt x="29" y="110"/>
                  </a:lnTo>
                  <a:lnTo>
                    <a:pt x="29" y="112"/>
                  </a:lnTo>
                  <a:lnTo>
                    <a:pt x="35" y="112"/>
                  </a:lnTo>
                  <a:lnTo>
                    <a:pt x="43" y="113"/>
                  </a:lnTo>
                  <a:lnTo>
                    <a:pt x="49" y="115"/>
                  </a:lnTo>
                  <a:lnTo>
                    <a:pt x="56" y="117"/>
                  </a:lnTo>
                  <a:lnTo>
                    <a:pt x="54" y="118"/>
                  </a:lnTo>
                  <a:lnTo>
                    <a:pt x="54" y="120"/>
                  </a:lnTo>
                  <a:lnTo>
                    <a:pt x="54" y="122"/>
                  </a:lnTo>
                  <a:lnTo>
                    <a:pt x="54" y="123"/>
                  </a:lnTo>
                  <a:lnTo>
                    <a:pt x="51" y="123"/>
                  </a:lnTo>
                  <a:lnTo>
                    <a:pt x="49" y="123"/>
                  </a:lnTo>
                  <a:lnTo>
                    <a:pt x="46" y="123"/>
                  </a:lnTo>
                  <a:lnTo>
                    <a:pt x="43" y="123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Freeform 46"/>
            <p:cNvSpPr>
              <a:spLocks/>
            </p:cNvSpPr>
            <p:nvPr/>
          </p:nvSpPr>
          <p:spPr bwMode="auto">
            <a:xfrm>
              <a:off x="3162" y="1859"/>
              <a:ext cx="137" cy="268"/>
            </a:xfrm>
            <a:custGeom>
              <a:avLst/>
              <a:gdLst>
                <a:gd name="T0" fmla="*/ 43 w 275"/>
                <a:gd name="T1" fmla="*/ 260 h 268"/>
                <a:gd name="T2" fmla="*/ 66 w 275"/>
                <a:gd name="T3" fmla="*/ 253 h 268"/>
                <a:gd name="T4" fmla="*/ 43 w 275"/>
                <a:gd name="T5" fmla="*/ 250 h 268"/>
                <a:gd name="T6" fmla="*/ 55 w 275"/>
                <a:gd name="T7" fmla="*/ 240 h 268"/>
                <a:gd name="T8" fmla="*/ 60 w 275"/>
                <a:gd name="T9" fmla="*/ 210 h 268"/>
                <a:gd name="T10" fmla="*/ 45 w 275"/>
                <a:gd name="T11" fmla="*/ 193 h 268"/>
                <a:gd name="T12" fmla="*/ 31 w 275"/>
                <a:gd name="T13" fmla="*/ 185 h 268"/>
                <a:gd name="T14" fmla="*/ 48 w 275"/>
                <a:gd name="T15" fmla="*/ 177 h 268"/>
                <a:gd name="T16" fmla="*/ 90 w 275"/>
                <a:gd name="T17" fmla="*/ 197 h 268"/>
                <a:gd name="T18" fmla="*/ 130 w 275"/>
                <a:gd name="T19" fmla="*/ 178 h 268"/>
                <a:gd name="T20" fmla="*/ 156 w 275"/>
                <a:gd name="T21" fmla="*/ 207 h 268"/>
                <a:gd name="T22" fmla="*/ 172 w 275"/>
                <a:gd name="T23" fmla="*/ 182 h 268"/>
                <a:gd name="T24" fmla="*/ 220 w 275"/>
                <a:gd name="T25" fmla="*/ 153 h 268"/>
                <a:gd name="T26" fmla="*/ 238 w 275"/>
                <a:gd name="T27" fmla="*/ 104 h 268"/>
                <a:gd name="T28" fmla="*/ 190 w 275"/>
                <a:gd name="T29" fmla="*/ 44 h 268"/>
                <a:gd name="T30" fmla="*/ 93 w 275"/>
                <a:gd name="T31" fmla="*/ 50 h 268"/>
                <a:gd name="T32" fmla="*/ 31 w 275"/>
                <a:gd name="T33" fmla="*/ 99 h 268"/>
                <a:gd name="T34" fmla="*/ 66 w 275"/>
                <a:gd name="T35" fmla="*/ 138 h 268"/>
                <a:gd name="T36" fmla="*/ 48 w 275"/>
                <a:gd name="T37" fmla="*/ 173 h 268"/>
                <a:gd name="T38" fmla="*/ 27 w 275"/>
                <a:gd name="T39" fmla="*/ 150 h 268"/>
                <a:gd name="T40" fmla="*/ 29 w 275"/>
                <a:gd name="T41" fmla="*/ 143 h 268"/>
                <a:gd name="T42" fmla="*/ 26 w 275"/>
                <a:gd name="T43" fmla="*/ 133 h 268"/>
                <a:gd name="T44" fmla="*/ 19 w 275"/>
                <a:gd name="T45" fmla="*/ 128 h 268"/>
                <a:gd name="T46" fmla="*/ 23 w 275"/>
                <a:gd name="T47" fmla="*/ 110 h 268"/>
                <a:gd name="T48" fmla="*/ 11 w 275"/>
                <a:gd name="T49" fmla="*/ 104 h 268"/>
                <a:gd name="T50" fmla="*/ 18 w 275"/>
                <a:gd name="T51" fmla="*/ 94 h 268"/>
                <a:gd name="T52" fmla="*/ 11 w 275"/>
                <a:gd name="T53" fmla="*/ 89 h 268"/>
                <a:gd name="T54" fmla="*/ 15 w 275"/>
                <a:gd name="T55" fmla="*/ 80 h 268"/>
                <a:gd name="T56" fmla="*/ 15 w 275"/>
                <a:gd name="T57" fmla="*/ 75 h 268"/>
                <a:gd name="T58" fmla="*/ 6 w 275"/>
                <a:gd name="T59" fmla="*/ 65 h 268"/>
                <a:gd name="T60" fmla="*/ 18 w 275"/>
                <a:gd name="T61" fmla="*/ 60 h 268"/>
                <a:gd name="T62" fmla="*/ 5 w 275"/>
                <a:gd name="T63" fmla="*/ 54 h 268"/>
                <a:gd name="T64" fmla="*/ 26 w 275"/>
                <a:gd name="T65" fmla="*/ 47 h 268"/>
                <a:gd name="T66" fmla="*/ 0 w 275"/>
                <a:gd name="T67" fmla="*/ 37 h 268"/>
                <a:gd name="T68" fmla="*/ 26 w 275"/>
                <a:gd name="T69" fmla="*/ 34 h 268"/>
                <a:gd name="T70" fmla="*/ 21 w 275"/>
                <a:gd name="T71" fmla="*/ 27 h 268"/>
                <a:gd name="T72" fmla="*/ 180 w 275"/>
                <a:gd name="T73" fmla="*/ 4 h 268"/>
                <a:gd name="T74" fmla="*/ 272 w 275"/>
                <a:gd name="T75" fmla="*/ 9 h 268"/>
                <a:gd name="T76" fmla="*/ 254 w 275"/>
                <a:gd name="T77" fmla="*/ 19 h 268"/>
                <a:gd name="T78" fmla="*/ 272 w 275"/>
                <a:gd name="T79" fmla="*/ 22 h 268"/>
                <a:gd name="T80" fmla="*/ 254 w 275"/>
                <a:gd name="T81" fmla="*/ 34 h 268"/>
                <a:gd name="T82" fmla="*/ 272 w 275"/>
                <a:gd name="T83" fmla="*/ 44 h 268"/>
                <a:gd name="T84" fmla="*/ 269 w 275"/>
                <a:gd name="T85" fmla="*/ 52 h 268"/>
                <a:gd name="T86" fmla="*/ 264 w 275"/>
                <a:gd name="T87" fmla="*/ 60 h 268"/>
                <a:gd name="T88" fmla="*/ 262 w 275"/>
                <a:gd name="T89" fmla="*/ 65 h 268"/>
                <a:gd name="T90" fmla="*/ 272 w 275"/>
                <a:gd name="T91" fmla="*/ 72 h 268"/>
                <a:gd name="T92" fmla="*/ 254 w 275"/>
                <a:gd name="T93" fmla="*/ 82 h 268"/>
                <a:gd name="T94" fmla="*/ 262 w 275"/>
                <a:gd name="T95" fmla="*/ 89 h 268"/>
                <a:gd name="T96" fmla="*/ 257 w 275"/>
                <a:gd name="T97" fmla="*/ 104 h 268"/>
                <a:gd name="T98" fmla="*/ 261 w 275"/>
                <a:gd name="T99" fmla="*/ 138 h 268"/>
                <a:gd name="T100" fmla="*/ 233 w 275"/>
                <a:gd name="T101" fmla="*/ 197 h 268"/>
                <a:gd name="T102" fmla="*/ 265 w 275"/>
                <a:gd name="T103" fmla="*/ 192 h 268"/>
                <a:gd name="T104" fmla="*/ 233 w 275"/>
                <a:gd name="T105" fmla="*/ 210 h 268"/>
                <a:gd name="T106" fmla="*/ 261 w 275"/>
                <a:gd name="T107" fmla="*/ 210 h 268"/>
                <a:gd name="T108" fmla="*/ 225 w 275"/>
                <a:gd name="T109" fmla="*/ 227 h 268"/>
                <a:gd name="T110" fmla="*/ 248 w 275"/>
                <a:gd name="T111" fmla="*/ 238 h 268"/>
                <a:gd name="T112" fmla="*/ 130 w 275"/>
                <a:gd name="T113" fmla="*/ 265 h 2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75"/>
                <a:gd name="T172" fmla="*/ 0 h 268"/>
                <a:gd name="T173" fmla="*/ 275 w 275"/>
                <a:gd name="T174" fmla="*/ 268 h 2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75" h="268">
                  <a:moveTo>
                    <a:pt x="66" y="268"/>
                  </a:moveTo>
                  <a:lnTo>
                    <a:pt x="61" y="267"/>
                  </a:lnTo>
                  <a:lnTo>
                    <a:pt x="55" y="267"/>
                  </a:lnTo>
                  <a:lnTo>
                    <a:pt x="48" y="265"/>
                  </a:lnTo>
                  <a:lnTo>
                    <a:pt x="43" y="263"/>
                  </a:lnTo>
                  <a:lnTo>
                    <a:pt x="43" y="262"/>
                  </a:lnTo>
                  <a:lnTo>
                    <a:pt x="43" y="260"/>
                  </a:lnTo>
                  <a:lnTo>
                    <a:pt x="43" y="257"/>
                  </a:lnTo>
                  <a:lnTo>
                    <a:pt x="48" y="255"/>
                  </a:lnTo>
                  <a:lnTo>
                    <a:pt x="55" y="255"/>
                  </a:lnTo>
                  <a:lnTo>
                    <a:pt x="61" y="255"/>
                  </a:lnTo>
                  <a:lnTo>
                    <a:pt x="66" y="255"/>
                  </a:lnTo>
                  <a:lnTo>
                    <a:pt x="66" y="253"/>
                  </a:lnTo>
                  <a:lnTo>
                    <a:pt x="66" y="252"/>
                  </a:lnTo>
                  <a:lnTo>
                    <a:pt x="68" y="252"/>
                  </a:lnTo>
                  <a:lnTo>
                    <a:pt x="69" y="250"/>
                  </a:lnTo>
                  <a:lnTo>
                    <a:pt x="63" y="250"/>
                  </a:lnTo>
                  <a:lnTo>
                    <a:pt x="55" y="250"/>
                  </a:lnTo>
                  <a:lnTo>
                    <a:pt x="48" y="250"/>
                  </a:lnTo>
                  <a:lnTo>
                    <a:pt x="43" y="250"/>
                  </a:lnTo>
                  <a:lnTo>
                    <a:pt x="42" y="247"/>
                  </a:lnTo>
                  <a:lnTo>
                    <a:pt x="40" y="245"/>
                  </a:lnTo>
                  <a:lnTo>
                    <a:pt x="39" y="243"/>
                  </a:lnTo>
                  <a:lnTo>
                    <a:pt x="39" y="240"/>
                  </a:lnTo>
                  <a:lnTo>
                    <a:pt x="45" y="240"/>
                  </a:lnTo>
                  <a:lnTo>
                    <a:pt x="50" y="240"/>
                  </a:lnTo>
                  <a:lnTo>
                    <a:pt x="55" y="240"/>
                  </a:lnTo>
                  <a:lnTo>
                    <a:pt x="60" y="240"/>
                  </a:lnTo>
                  <a:lnTo>
                    <a:pt x="60" y="230"/>
                  </a:lnTo>
                  <a:lnTo>
                    <a:pt x="56" y="222"/>
                  </a:lnTo>
                  <a:lnTo>
                    <a:pt x="55" y="217"/>
                  </a:lnTo>
                  <a:lnTo>
                    <a:pt x="53" y="212"/>
                  </a:lnTo>
                  <a:lnTo>
                    <a:pt x="56" y="210"/>
                  </a:lnTo>
                  <a:lnTo>
                    <a:pt x="60" y="210"/>
                  </a:lnTo>
                  <a:lnTo>
                    <a:pt x="60" y="208"/>
                  </a:lnTo>
                  <a:lnTo>
                    <a:pt x="61" y="207"/>
                  </a:lnTo>
                  <a:lnTo>
                    <a:pt x="55" y="202"/>
                  </a:lnTo>
                  <a:lnTo>
                    <a:pt x="48" y="202"/>
                  </a:lnTo>
                  <a:lnTo>
                    <a:pt x="43" y="202"/>
                  </a:lnTo>
                  <a:lnTo>
                    <a:pt x="42" y="193"/>
                  </a:lnTo>
                  <a:lnTo>
                    <a:pt x="45" y="193"/>
                  </a:lnTo>
                  <a:lnTo>
                    <a:pt x="47" y="193"/>
                  </a:lnTo>
                  <a:lnTo>
                    <a:pt x="47" y="192"/>
                  </a:lnTo>
                  <a:lnTo>
                    <a:pt x="48" y="190"/>
                  </a:lnTo>
                  <a:lnTo>
                    <a:pt x="43" y="188"/>
                  </a:lnTo>
                  <a:lnTo>
                    <a:pt x="39" y="188"/>
                  </a:lnTo>
                  <a:lnTo>
                    <a:pt x="34" y="187"/>
                  </a:lnTo>
                  <a:lnTo>
                    <a:pt x="31" y="185"/>
                  </a:lnTo>
                  <a:lnTo>
                    <a:pt x="29" y="183"/>
                  </a:lnTo>
                  <a:lnTo>
                    <a:pt x="27" y="183"/>
                  </a:lnTo>
                  <a:lnTo>
                    <a:pt x="32" y="182"/>
                  </a:lnTo>
                  <a:lnTo>
                    <a:pt x="40" y="178"/>
                  </a:lnTo>
                  <a:lnTo>
                    <a:pt x="48" y="177"/>
                  </a:lnTo>
                  <a:lnTo>
                    <a:pt x="60" y="175"/>
                  </a:lnTo>
                  <a:lnTo>
                    <a:pt x="69" y="173"/>
                  </a:lnTo>
                  <a:lnTo>
                    <a:pt x="77" y="172"/>
                  </a:lnTo>
                  <a:lnTo>
                    <a:pt x="85" y="172"/>
                  </a:lnTo>
                  <a:lnTo>
                    <a:pt x="90" y="172"/>
                  </a:lnTo>
                  <a:lnTo>
                    <a:pt x="90" y="183"/>
                  </a:lnTo>
                  <a:lnTo>
                    <a:pt x="90" y="197"/>
                  </a:lnTo>
                  <a:lnTo>
                    <a:pt x="92" y="208"/>
                  </a:lnTo>
                  <a:lnTo>
                    <a:pt x="97" y="218"/>
                  </a:lnTo>
                  <a:lnTo>
                    <a:pt x="105" y="210"/>
                  </a:lnTo>
                  <a:lnTo>
                    <a:pt x="114" y="200"/>
                  </a:lnTo>
                  <a:lnTo>
                    <a:pt x="122" y="190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5" y="178"/>
                  </a:lnTo>
                  <a:lnTo>
                    <a:pt x="140" y="185"/>
                  </a:lnTo>
                  <a:lnTo>
                    <a:pt x="145" y="192"/>
                  </a:lnTo>
                  <a:lnTo>
                    <a:pt x="150" y="200"/>
                  </a:lnTo>
                  <a:lnTo>
                    <a:pt x="156" y="207"/>
                  </a:lnTo>
                  <a:lnTo>
                    <a:pt x="158" y="207"/>
                  </a:lnTo>
                  <a:lnTo>
                    <a:pt x="159" y="207"/>
                  </a:lnTo>
                  <a:lnTo>
                    <a:pt x="162" y="207"/>
                  </a:lnTo>
                  <a:lnTo>
                    <a:pt x="167" y="198"/>
                  </a:lnTo>
                  <a:lnTo>
                    <a:pt x="170" y="190"/>
                  </a:lnTo>
                  <a:lnTo>
                    <a:pt x="172" y="182"/>
                  </a:lnTo>
                  <a:lnTo>
                    <a:pt x="174" y="172"/>
                  </a:lnTo>
                  <a:lnTo>
                    <a:pt x="185" y="175"/>
                  </a:lnTo>
                  <a:lnTo>
                    <a:pt x="196" y="177"/>
                  </a:lnTo>
                  <a:lnTo>
                    <a:pt x="206" y="178"/>
                  </a:lnTo>
                  <a:lnTo>
                    <a:pt x="217" y="178"/>
                  </a:lnTo>
                  <a:lnTo>
                    <a:pt x="220" y="168"/>
                  </a:lnTo>
                  <a:lnTo>
                    <a:pt x="220" y="153"/>
                  </a:lnTo>
                  <a:lnTo>
                    <a:pt x="219" y="138"/>
                  </a:lnTo>
                  <a:lnTo>
                    <a:pt x="217" y="128"/>
                  </a:lnTo>
                  <a:lnTo>
                    <a:pt x="227" y="125"/>
                  </a:lnTo>
                  <a:lnTo>
                    <a:pt x="232" y="123"/>
                  </a:lnTo>
                  <a:lnTo>
                    <a:pt x="233" y="123"/>
                  </a:lnTo>
                  <a:lnTo>
                    <a:pt x="235" y="122"/>
                  </a:lnTo>
                  <a:lnTo>
                    <a:pt x="238" y="104"/>
                  </a:lnTo>
                  <a:lnTo>
                    <a:pt x="241" y="85"/>
                  </a:lnTo>
                  <a:lnTo>
                    <a:pt x="244" y="65"/>
                  </a:lnTo>
                  <a:lnTo>
                    <a:pt x="243" y="49"/>
                  </a:lnTo>
                  <a:lnTo>
                    <a:pt x="232" y="45"/>
                  </a:lnTo>
                  <a:lnTo>
                    <a:pt x="219" y="44"/>
                  </a:lnTo>
                  <a:lnTo>
                    <a:pt x="204" y="44"/>
                  </a:lnTo>
                  <a:lnTo>
                    <a:pt x="190" y="44"/>
                  </a:lnTo>
                  <a:lnTo>
                    <a:pt x="175" y="44"/>
                  </a:lnTo>
                  <a:lnTo>
                    <a:pt x="161" y="45"/>
                  </a:lnTo>
                  <a:lnTo>
                    <a:pt x="148" y="47"/>
                  </a:lnTo>
                  <a:lnTo>
                    <a:pt x="137" y="49"/>
                  </a:lnTo>
                  <a:lnTo>
                    <a:pt x="122" y="49"/>
                  </a:lnTo>
                  <a:lnTo>
                    <a:pt x="108" y="49"/>
                  </a:lnTo>
                  <a:lnTo>
                    <a:pt x="93" y="50"/>
                  </a:lnTo>
                  <a:lnTo>
                    <a:pt x="79" y="50"/>
                  </a:lnTo>
                  <a:lnTo>
                    <a:pt x="64" y="52"/>
                  </a:lnTo>
                  <a:lnTo>
                    <a:pt x="52" y="55"/>
                  </a:lnTo>
                  <a:lnTo>
                    <a:pt x="39" y="60"/>
                  </a:lnTo>
                  <a:lnTo>
                    <a:pt x="26" y="65"/>
                  </a:lnTo>
                  <a:lnTo>
                    <a:pt x="27" y="82"/>
                  </a:lnTo>
                  <a:lnTo>
                    <a:pt x="31" y="99"/>
                  </a:lnTo>
                  <a:lnTo>
                    <a:pt x="35" y="117"/>
                  </a:lnTo>
                  <a:lnTo>
                    <a:pt x="42" y="133"/>
                  </a:lnTo>
                  <a:lnTo>
                    <a:pt x="43" y="135"/>
                  </a:lnTo>
                  <a:lnTo>
                    <a:pt x="47" y="137"/>
                  </a:lnTo>
                  <a:lnTo>
                    <a:pt x="53" y="137"/>
                  </a:lnTo>
                  <a:lnTo>
                    <a:pt x="66" y="138"/>
                  </a:lnTo>
                  <a:lnTo>
                    <a:pt x="68" y="138"/>
                  </a:lnTo>
                  <a:lnTo>
                    <a:pt x="69" y="138"/>
                  </a:lnTo>
                  <a:lnTo>
                    <a:pt x="63" y="148"/>
                  </a:lnTo>
                  <a:lnTo>
                    <a:pt x="58" y="157"/>
                  </a:lnTo>
                  <a:lnTo>
                    <a:pt x="53" y="167"/>
                  </a:lnTo>
                  <a:lnTo>
                    <a:pt x="48" y="173"/>
                  </a:lnTo>
                  <a:lnTo>
                    <a:pt x="43" y="165"/>
                  </a:lnTo>
                  <a:lnTo>
                    <a:pt x="39" y="160"/>
                  </a:lnTo>
                  <a:lnTo>
                    <a:pt x="32" y="155"/>
                  </a:lnTo>
                  <a:lnTo>
                    <a:pt x="27" y="152"/>
                  </a:lnTo>
                  <a:lnTo>
                    <a:pt x="27" y="150"/>
                  </a:lnTo>
                  <a:lnTo>
                    <a:pt x="27" y="148"/>
                  </a:lnTo>
                  <a:lnTo>
                    <a:pt x="31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5"/>
                  </a:lnTo>
                  <a:lnTo>
                    <a:pt x="31" y="143"/>
                  </a:lnTo>
                  <a:lnTo>
                    <a:pt x="29" y="143"/>
                  </a:lnTo>
                  <a:lnTo>
                    <a:pt x="26" y="143"/>
                  </a:lnTo>
                  <a:lnTo>
                    <a:pt x="18" y="143"/>
                  </a:lnTo>
                  <a:lnTo>
                    <a:pt x="18" y="140"/>
                  </a:lnTo>
                  <a:lnTo>
                    <a:pt x="18" y="138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6" y="133"/>
                  </a:lnTo>
                  <a:lnTo>
                    <a:pt x="29" y="133"/>
                  </a:lnTo>
                  <a:lnTo>
                    <a:pt x="31" y="133"/>
                  </a:lnTo>
                  <a:lnTo>
                    <a:pt x="32" y="132"/>
                  </a:lnTo>
                  <a:lnTo>
                    <a:pt x="31" y="128"/>
                  </a:lnTo>
                  <a:lnTo>
                    <a:pt x="27" y="128"/>
                  </a:lnTo>
                  <a:lnTo>
                    <a:pt x="24" y="128"/>
                  </a:lnTo>
                  <a:lnTo>
                    <a:pt x="19" y="128"/>
                  </a:lnTo>
                  <a:lnTo>
                    <a:pt x="16" y="128"/>
                  </a:lnTo>
                  <a:lnTo>
                    <a:pt x="13" y="123"/>
                  </a:lnTo>
                  <a:lnTo>
                    <a:pt x="13" y="120"/>
                  </a:lnTo>
                  <a:lnTo>
                    <a:pt x="13" y="118"/>
                  </a:lnTo>
                  <a:lnTo>
                    <a:pt x="15" y="115"/>
                  </a:lnTo>
                  <a:lnTo>
                    <a:pt x="19" y="112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6" y="110"/>
                  </a:lnTo>
                  <a:lnTo>
                    <a:pt x="23" y="108"/>
                  </a:lnTo>
                  <a:lnTo>
                    <a:pt x="19" y="107"/>
                  </a:lnTo>
                  <a:lnTo>
                    <a:pt x="15" y="107"/>
                  </a:lnTo>
                  <a:lnTo>
                    <a:pt x="11" y="105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0" y="99"/>
                  </a:lnTo>
                  <a:lnTo>
                    <a:pt x="10" y="95"/>
                  </a:lnTo>
                  <a:lnTo>
                    <a:pt x="13" y="94"/>
                  </a:lnTo>
                  <a:lnTo>
                    <a:pt x="15" y="94"/>
                  </a:lnTo>
                  <a:lnTo>
                    <a:pt x="16" y="94"/>
                  </a:lnTo>
                  <a:lnTo>
                    <a:pt x="18" y="94"/>
                  </a:lnTo>
                  <a:lnTo>
                    <a:pt x="19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18" y="89"/>
                  </a:lnTo>
                  <a:lnTo>
                    <a:pt x="15" y="89"/>
                  </a:lnTo>
                  <a:lnTo>
                    <a:pt x="11" y="89"/>
                  </a:lnTo>
                  <a:lnTo>
                    <a:pt x="10" y="89"/>
                  </a:lnTo>
                  <a:lnTo>
                    <a:pt x="10" y="85"/>
                  </a:lnTo>
                  <a:lnTo>
                    <a:pt x="10" y="84"/>
                  </a:lnTo>
                  <a:lnTo>
                    <a:pt x="10" y="82"/>
                  </a:lnTo>
                  <a:lnTo>
                    <a:pt x="11" y="82"/>
                  </a:lnTo>
                  <a:lnTo>
                    <a:pt x="15" y="80"/>
                  </a:lnTo>
                  <a:lnTo>
                    <a:pt x="18" y="79"/>
                  </a:lnTo>
                  <a:lnTo>
                    <a:pt x="21" y="7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18" y="75"/>
                  </a:lnTo>
                  <a:lnTo>
                    <a:pt x="15" y="75"/>
                  </a:lnTo>
                  <a:lnTo>
                    <a:pt x="13" y="74"/>
                  </a:lnTo>
                  <a:lnTo>
                    <a:pt x="10" y="72"/>
                  </a:lnTo>
                  <a:lnTo>
                    <a:pt x="6" y="72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7"/>
                  </a:lnTo>
                  <a:lnTo>
                    <a:pt x="6" y="65"/>
                  </a:lnTo>
                  <a:lnTo>
                    <a:pt x="10" y="65"/>
                  </a:lnTo>
                  <a:lnTo>
                    <a:pt x="13" y="65"/>
                  </a:lnTo>
                  <a:lnTo>
                    <a:pt x="15" y="65"/>
                  </a:lnTo>
                  <a:lnTo>
                    <a:pt x="18" y="65"/>
                  </a:lnTo>
                  <a:lnTo>
                    <a:pt x="18" y="64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6" y="60"/>
                  </a:lnTo>
                  <a:lnTo>
                    <a:pt x="13" y="59"/>
                  </a:lnTo>
                  <a:lnTo>
                    <a:pt x="8" y="59"/>
                  </a:lnTo>
                  <a:lnTo>
                    <a:pt x="5" y="59"/>
                  </a:lnTo>
                  <a:lnTo>
                    <a:pt x="5" y="57"/>
                  </a:lnTo>
                  <a:lnTo>
                    <a:pt x="5" y="54"/>
                  </a:lnTo>
                  <a:lnTo>
                    <a:pt x="5" y="52"/>
                  </a:lnTo>
                  <a:lnTo>
                    <a:pt x="5" y="50"/>
                  </a:lnTo>
                  <a:lnTo>
                    <a:pt x="10" y="50"/>
                  </a:lnTo>
                  <a:lnTo>
                    <a:pt x="15" y="50"/>
                  </a:lnTo>
                  <a:lnTo>
                    <a:pt x="21" y="50"/>
                  </a:lnTo>
                  <a:lnTo>
                    <a:pt x="27" y="50"/>
                  </a:lnTo>
                  <a:lnTo>
                    <a:pt x="26" y="47"/>
                  </a:lnTo>
                  <a:lnTo>
                    <a:pt x="16" y="44"/>
                  </a:lnTo>
                  <a:lnTo>
                    <a:pt x="6" y="44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6" y="37"/>
                  </a:lnTo>
                  <a:lnTo>
                    <a:pt x="13" y="37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4" y="32"/>
                  </a:lnTo>
                  <a:lnTo>
                    <a:pt x="21" y="32"/>
                  </a:lnTo>
                  <a:lnTo>
                    <a:pt x="19" y="32"/>
                  </a:lnTo>
                  <a:lnTo>
                    <a:pt x="18" y="30"/>
                  </a:lnTo>
                  <a:lnTo>
                    <a:pt x="19" y="29"/>
                  </a:lnTo>
                  <a:lnTo>
                    <a:pt x="21" y="27"/>
                  </a:lnTo>
                  <a:lnTo>
                    <a:pt x="52" y="22"/>
                  </a:lnTo>
                  <a:lnTo>
                    <a:pt x="82" y="17"/>
                  </a:lnTo>
                  <a:lnTo>
                    <a:pt x="114" y="12"/>
                  </a:lnTo>
                  <a:lnTo>
                    <a:pt x="146" y="7"/>
                  </a:lnTo>
                  <a:lnTo>
                    <a:pt x="180" y="4"/>
                  </a:lnTo>
                  <a:lnTo>
                    <a:pt x="212" y="0"/>
                  </a:lnTo>
                  <a:lnTo>
                    <a:pt x="244" y="0"/>
                  </a:lnTo>
                  <a:lnTo>
                    <a:pt x="275" y="4"/>
                  </a:lnTo>
                  <a:lnTo>
                    <a:pt x="273" y="4"/>
                  </a:lnTo>
                  <a:lnTo>
                    <a:pt x="272" y="5"/>
                  </a:lnTo>
                  <a:lnTo>
                    <a:pt x="272" y="7"/>
                  </a:lnTo>
                  <a:lnTo>
                    <a:pt x="272" y="9"/>
                  </a:lnTo>
                  <a:lnTo>
                    <a:pt x="267" y="10"/>
                  </a:lnTo>
                  <a:lnTo>
                    <a:pt x="264" y="12"/>
                  </a:lnTo>
                  <a:lnTo>
                    <a:pt x="259" y="15"/>
                  </a:lnTo>
                  <a:lnTo>
                    <a:pt x="254" y="15"/>
                  </a:lnTo>
                  <a:lnTo>
                    <a:pt x="254" y="17"/>
                  </a:lnTo>
                  <a:lnTo>
                    <a:pt x="254" y="19"/>
                  </a:lnTo>
                  <a:lnTo>
                    <a:pt x="256" y="20"/>
                  </a:lnTo>
                  <a:lnTo>
                    <a:pt x="259" y="19"/>
                  </a:lnTo>
                  <a:lnTo>
                    <a:pt x="264" y="19"/>
                  </a:lnTo>
                  <a:lnTo>
                    <a:pt x="269" y="19"/>
                  </a:lnTo>
                  <a:lnTo>
                    <a:pt x="275" y="19"/>
                  </a:lnTo>
                  <a:lnTo>
                    <a:pt x="273" y="20"/>
                  </a:lnTo>
                  <a:lnTo>
                    <a:pt x="272" y="22"/>
                  </a:lnTo>
                  <a:lnTo>
                    <a:pt x="272" y="24"/>
                  </a:lnTo>
                  <a:lnTo>
                    <a:pt x="272" y="25"/>
                  </a:lnTo>
                  <a:lnTo>
                    <a:pt x="267" y="27"/>
                  </a:lnTo>
                  <a:lnTo>
                    <a:pt x="261" y="29"/>
                  </a:lnTo>
                  <a:lnTo>
                    <a:pt x="254" y="30"/>
                  </a:lnTo>
                  <a:lnTo>
                    <a:pt x="249" y="32"/>
                  </a:lnTo>
                  <a:lnTo>
                    <a:pt x="254" y="34"/>
                  </a:lnTo>
                  <a:lnTo>
                    <a:pt x="261" y="34"/>
                  </a:lnTo>
                  <a:lnTo>
                    <a:pt x="267" y="34"/>
                  </a:lnTo>
                  <a:lnTo>
                    <a:pt x="275" y="34"/>
                  </a:lnTo>
                  <a:lnTo>
                    <a:pt x="273" y="37"/>
                  </a:lnTo>
                  <a:lnTo>
                    <a:pt x="272" y="39"/>
                  </a:lnTo>
                  <a:lnTo>
                    <a:pt x="272" y="42"/>
                  </a:lnTo>
                  <a:lnTo>
                    <a:pt x="272" y="44"/>
                  </a:lnTo>
                  <a:lnTo>
                    <a:pt x="265" y="44"/>
                  </a:lnTo>
                  <a:lnTo>
                    <a:pt x="261" y="47"/>
                  </a:lnTo>
                  <a:lnTo>
                    <a:pt x="256" y="49"/>
                  </a:lnTo>
                  <a:lnTo>
                    <a:pt x="249" y="50"/>
                  </a:lnTo>
                  <a:lnTo>
                    <a:pt x="254" y="52"/>
                  </a:lnTo>
                  <a:lnTo>
                    <a:pt x="261" y="52"/>
                  </a:lnTo>
                  <a:lnTo>
                    <a:pt x="269" y="52"/>
                  </a:lnTo>
                  <a:lnTo>
                    <a:pt x="275" y="50"/>
                  </a:lnTo>
                  <a:lnTo>
                    <a:pt x="273" y="52"/>
                  </a:lnTo>
                  <a:lnTo>
                    <a:pt x="272" y="54"/>
                  </a:lnTo>
                  <a:lnTo>
                    <a:pt x="272" y="57"/>
                  </a:lnTo>
                  <a:lnTo>
                    <a:pt x="272" y="59"/>
                  </a:lnTo>
                  <a:lnTo>
                    <a:pt x="267" y="60"/>
                  </a:lnTo>
                  <a:lnTo>
                    <a:pt x="264" y="60"/>
                  </a:lnTo>
                  <a:lnTo>
                    <a:pt x="259" y="62"/>
                  </a:lnTo>
                  <a:lnTo>
                    <a:pt x="256" y="64"/>
                  </a:lnTo>
                  <a:lnTo>
                    <a:pt x="256" y="65"/>
                  </a:lnTo>
                  <a:lnTo>
                    <a:pt x="257" y="65"/>
                  </a:lnTo>
                  <a:lnTo>
                    <a:pt x="259" y="65"/>
                  </a:lnTo>
                  <a:lnTo>
                    <a:pt x="262" y="65"/>
                  </a:lnTo>
                  <a:lnTo>
                    <a:pt x="265" y="65"/>
                  </a:lnTo>
                  <a:lnTo>
                    <a:pt x="269" y="65"/>
                  </a:lnTo>
                  <a:lnTo>
                    <a:pt x="272" y="65"/>
                  </a:lnTo>
                  <a:lnTo>
                    <a:pt x="272" y="67"/>
                  </a:lnTo>
                  <a:lnTo>
                    <a:pt x="272" y="69"/>
                  </a:lnTo>
                  <a:lnTo>
                    <a:pt x="272" y="70"/>
                  </a:lnTo>
                  <a:lnTo>
                    <a:pt x="272" y="72"/>
                  </a:lnTo>
                  <a:lnTo>
                    <a:pt x="267" y="75"/>
                  </a:lnTo>
                  <a:lnTo>
                    <a:pt x="264" y="77"/>
                  </a:lnTo>
                  <a:lnTo>
                    <a:pt x="259" y="79"/>
                  </a:lnTo>
                  <a:lnTo>
                    <a:pt x="254" y="79"/>
                  </a:lnTo>
                  <a:lnTo>
                    <a:pt x="254" y="80"/>
                  </a:lnTo>
                  <a:lnTo>
                    <a:pt x="254" y="82"/>
                  </a:lnTo>
                  <a:lnTo>
                    <a:pt x="256" y="84"/>
                  </a:lnTo>
                  <a:lnTo>
                    <a:pt x="259" y="85"/>
                  </a:lnTo>
                  <a:lnTo>
                    <a:pt x="261" y="87"/>
                  </a:lnTo>
                  <a:lnTo>
                    <a:pt x="262" y="87"/>
                  </a:lnTo>
                  <a:lnTo>
                    <a:pt x="262" y="89"/>
                  </a:lnTo>
                  <a:lnTo>
                    <a:pt x="261" y="89"/>
                  </a:lnTo>
                  <a:lnTo>
                    <a:pt x="262" y="90"/>
                  </a:lnTo>
                  <a:lnTo>
                    <a:pt x="264" y="92"/>
                  </a:lnTo>
                  <a:lnTo>
                    <a:pt x="265" y="94"/>
                  </a:lnTo>
                  <a:lnTo>
                    <a:pt x="257" y="104"/>
                  </a:lnTo>
                  <a:lnTo>
                    <a:pt x="249" y="113"/>
                  </a:lnTo>
                  <a:lnTo>
                    <a:pt x="243" y="127"/>
                  </a:lnTo>
                  <a:lnTo>
                    <a:pt x="243" y="138"/>
                  </a:lnTo>
                  <a:lnTo>
                    <a:pt x="246" y="138"/>
                  </a:lnTo>
                  <a:lnTo>
                    <a:pt x="251" y="138"/>
                  </a:lnTo>
                  <a:lnTo>
                    <a:pt x="256" y="138"/>
                  </a:lnTo>
                  <a:lnTo>
                    <a:pt x="261" y="138"/>
                  </a:lnTo>
                  <a:lnTo>
                    <a:pt x="254" y="150"/>
                  </a:lnTo>
                  <a:lnTo>
                    <a:pt x="246" y="162"/>
                  </a:lnTo>
                  <a:lnTo>
                    <a:pt x="238" y="177"/>
                  </a:lnTo>
                  <a:lnTo>
                    <a:pt x="235" y="195"/>
                  </a:lnTo>
                  <a:lnTo>
                    <a:pt x="233" y="195"/>
                  </a:lnTo>
                  <a:lnTo>
                    <a:pt x="233" y="197"/>
                  </a:lnTo>
                  <a:lnTo>
                    <a:pt x="233" y="200"/>
                  </a:lnTo>
                  <a:lnTo>
                    <a:pt x="243" y="198"/>
                  </a:lnTo>
                  <a:lnTo>
                    <a:pt x="251" y="193"/>
                  </a:lnTo>
                  <a:lnTo>
                    <a:pt x="257" y="188"/>
                  </a:lnTo>
                  <a:lnTo>
                    <a:pt x="265" y="183"/>
                  </a:lnTo>
                  <a:lnTo>
                    <a:pt x="265" y="187"/>
                  </a:lnTo>
                  <a:lnTo>
                    <a:pt x="265" y="192"/>
                  </a:lnTo>
                  <a:lnTo>
                    <a:pt x="264" y="197"/>
                  </a:lnTo>
                  <a:lnTo>
                    <a:pt x="262" y="200"/>
                  </a:lnTo>
                  <a:lnTo>
                    <a:pt x="257" y="202"/>
                  </a:lnTo>
                  <a:lnTo>
                    <a:pt x="252" y="202"/>
                  </a:lnTo>
                  <a:lnTo>
                    <a:pt x="246" y="205"/>
                  </a:lnTo>
                  <a:lnTo>
                    <a:pt x="233" y="210"/>
                  </a:lnTo>
                  <a:lnTo>
                    <a:pt x="233" y="212"/>
                  </a:lnTo>
                  <a:lnTo>
                    <a:pt x="238" y="212"/>
                  </a:lnTo>
                  <a:lnTo>
                    <a:pt x="244" y="212"/>
                  </a:lnTo>
                  <a:lnTo>
                    <a:pt x="252" y="212"/>
                  </a:lnTo>
                  <a:lnTo>
                    <a:pt x="261" y="210"/>
                  </a:lnTo>
                  <a:lnTo>
                    <a:pt x="261" y="212"/>
                  </a:lnTo>
                  <a:lnTo>
                    <a:pt x="259" y="213"/>
                  </a:lnTo>
                  <a:lnTo>
                    <a:pt x="240" y="222"/>
                  </a:lnTo>
                  <a:lnTo>
                    <a:pt x="230" y="225"/>
                  </a:lnTo>
                  <a:lnTo>
                    <a:pt x="225" y="227"/>
                  </a:lnTo>
                  <a:lnTo>
                    <a:pt x="224" y="228"/>
                  </a:lnTo>
                  <a:lnTo>
                    <a:pt x="230" y="228"/>
                  </a:lnTo>
                  <a:lnTo>
                    <a:pt x="238" y="228"/>
                  </a:lnTo>
                  <a:lnTo>
                    <a:pt x="244" y="228"/>
                  </a:lnTo>
                  <a:lnTo>
                    <a:pt x="251" y="227"/>
                  </a:lnTo>
                  <a:lnTo>
                    <a:pt x="249" y="235"/>
                  </a:lnTo>
                  <a:lnTo>
                    <a:pt x="248" y="238"/>
                  </a:lnTo>
                  <a:lnTo>
                    <a:pt x="246" y="242"/>
                  </a:lnTo>
                  <a:lnTo>
                    <a:pt x="243" y="245"/>
                  </a:lnTo>
                  <a:lnTo>
                    <a:pt x="220" y="250"/>
                  </a:lnTo>
                  <a:lnTo>
                    <a:pt x="198" y="255"/>
                  </a:lnTo>
                  <a:lnTo>
                    <a:pt x="175" y="258"/>
                  </a:lnTo>
                  <a:lnTo>
                    <a:pt x="153" y="262"/>
                  </a:lnTo>
                  <a:lnTo>
                    <a:pt x="130" y="265"/>
                  </a:lnTo>
                  <a:lnTo>
                    <a:pt x="108" y="267"/>
                  </a:lnTo>
                  <a:lnTo>
                    <a:pt x="87" y="268"/>
                  </a:lnTo>
                  <a:lnTo>
                    <a:pt x="66" y="268"/>
                  </a:ln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2" name="Freeform 47"/>
            <p:cNvSpPr>
              <a:spLocks/>
            </p:cNvSpPr>
            <p:nvPr/>
          </p:nvSpPr>
          <p:spPr bwMode="auto">
            <a:xfrm>
              <a:off x="3153" y="2014"/>
              <a:ext cx="32" cy="102"/>
            </a:xfrm>
            <a:custGeom>
              <a:avLst/>
              <a:gdLst>
                <a:gd name="T0" fmla="*/ 43 w 63"/>
                <a:gd name="T1" fmla="*/ 102 h 102"/>
                <a:gd name="T2" fmla="*/ 34 w 63"/>
                <a:gd name="T3" fmla="*/ 88 h 102"/>
                <a:gd name="T4" fmla="*/ 22 w 63"/>
                <a:gd name="T5" fmla="*/ 75 h 102"/>
                <a:gd name="T6" fmla="*/ 13 w 63"/>
                <a:gd name="T7" fmla="*/ 63 h 102"/>
                <a:gd name="T8" fmla="*/ 6 w 63"/>
                <a:gd name="T9" fmla="*/ 50 h 102"/>
                <a:gd name="T10" fmla="*/ 2 w 63"/>
                <a:gd name="T11" fmla="*/ 38 h 102"/>
                <a:gd name="T12" fmla="*/ 0 w 63"/>
                <a:gd name="T13" fmla="*/ 27 h 102"/>
                <a:gd name="T14" fmla="*/ 3 w 63"/>
                <a:gd name="T15" fmla="*/ 13 h 102"/>
                <a:gd name="T16" fmla="*/ 11 w 63"/>
                <a:gd name="T17" fmla="*/ 0 h 102"/>
                <a:gd name="T18" fmla="*/ 21 w 63"/>
                <a:gd name="T19" fmla="*/ 0 h 102"/>
                <a:gd name="T20" fmla="*/ 31 w 63"/>
                <a:gd name="T21" fmla="*/ 3 h 102"/>
                <a:gd name="T22" fmla="*/ 40 w 63"/>
                <a:gd name="T23" fmla="*/ 8 h 102"/>
                <a:gd name="T24" fmla="*/ 50 w 63"/>
                <a:gd name="T25" fmla="*/ 17 h 102"/>
                <a:gd name="T26" fmla="*/ 45 w 63"/>
                <a:gd name="T27" fmla="*/ 18 h 102"/>
                <a:gd name="T28" fmla="*/ 37 w 63"/>
                <a:gd name="T29" fmla="*/ 18 h 102"/>
                <a:gd name="T30" fmla="*/ 31 w 63"/>
                <a:gd name="T31" fmla="*/ 17 h 102"/>
                <a:gd name="T32" fmla="*/ 22 w 63"/>
                <a:gd name="T33" fmla="*/ 17 h 102"/>
                <a:gd name="T34" fmla="*/ 22 w 63"/>
                <a:gd name="T35" fmla="*/ 17 h 102"/>
                <a:gd name="T36" fmla="*/ 22 w 63"/>
                <a:gd name="T37" fmla="*/ 20 h 102"/>
                <a:gd name="T38" fmla="*/ 22 w 63"/>
                <a:gd name="T39" fmla="*/ 22 h 102"/>
                <a:gd name="T40" fmla="*/ 22 w 63"/>
                <a:gd name="T41" fmla="*/ 23 h 102"/>
                <a:gd name="T42" fmla="*/ 31 w 63"/>
                <a:gd name="T43" fmla="*/ 30 h 102"/>
                <a:gd name="T44" fmla="*/ 45 w 63"/>
                <a:gd name="T45" fmla="*/ 43 h 102"/>
                <a:gd name="T46" fmla="*/ 58 w 63"/>
                <a:gd name="T47" fmla="*/ 58 h 102"/>
                <a:gd name="T48" fmla="*/ 63 w 63"/>
                <a:gd name="T49" fmla="*/ 68 h 102"/>
                <a:gd name="T50" fmla="*/ 48 w 63"/>
                <a:gd name="T51" fmla="*/ 63 h 102"/>
                <a:gd name="T52" fmla="*/ 37 w 63"/>
                <a:gd name="T53" fmla="*/ 55 h 102"/>
                <a:gd name="T54" fmla="*/ 27 w 63"/>
                <a:gd name="T55" fmla="*/ 48 h 102"/>
                <a:gd name="T56" fmla="*/ 19 w 63"/>
                <a:gd name="T57" fmla="*/ 52 h 102"/>
                <a:gd name="T58" fmla="*/ 29 w 63"/>
                <a:gd name="T59" fmla="*/ 63 h 102"/>
                <a:gd name="T60" fmla="*/ 37 w 63"/>
                <a:gd name="T61" fmla="*/ 73 h 102"/>
                <a:gd name="T62" fmla="*/ 43 w 63"/>
                <a:gd name="T63" fmla="*/ 87 h 102"/>
                <a:gd name="T64" fmla="*/ 48 w 63"/>
                <a:gd name="T65" fmla="*/ 102 h 102"/>
                <a:gd name="T66" fmla="*/ 48 w 63"/>
                <a:gd name="T67" fmla="*/ 102 h 102"/>
                <a:gd name="T68" fmla="*/ 47 w 63"/>
                <a:gd name="T69" fmla="*/ 102 h 102"/>
                <a:gd name="T70" fmla="*/ 45 w 63"/>
                <a:gd name="T71" fmla="*/ 102 h 102"/>
                <a:gd name="T72" fmla="*/ 43 w 63"/>
                <a:gd name="T73" fmla="*/ 102 h 1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3"/>
                <a:gd name="T112" fmla="*/ 0 h 102"/>
                <a:gd name="T113" fmla="*/ 63 w 63"/>
                <a:gd name="T114" fmla="*/ 102 h 10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3" h="102">
                  <a:moveTo>
                    <a:pt x="43" y="102"/>
                  </a:moveTo>
                  <a:lnTo>
                    <a:pt x="34" y="88"/>
                  </a:lnTo>
                  <a:lnTo>
                    <a:pt x="22" y="75"/>
                  </a:lnTo>
                  <a:lnTo>
                    <a:pt x="13" y="63"/>
                  </a:lnTo>
                  <a:lnTo>
                    <a:pt x="6" y="50"/>
                  </a:lnTo>
                  <a:lnTo>
                    <a:pt x="2" y="38"/>
                  </a:lnTo>
                  <a:lnTo>
                    <a:pt x="0" y="27"/>
                  </a:lnTo>
                  <a:lnTo>
                    <a:pt x="3" y="13"/>
                  </a:lnTo>
                  <a:lnTo>
                    <a:pt x="11" y="0"/>
                  </a:lnTo>
                  <a:lnTo>
                    <a:pt x="21" y="0"/>
                  </a:lnTo>
                  <a:lnTo>
                    <a:pt x="31" y="3"/>
                  </a:lnTo>
                  <a:lnTo>
                    <a:pt x="40" y="8"/>
                  </a:lnTo>
                  <a:lnTo>
                    <a:pt x="50" y="17"/>
                  </a:lnTo>
                  <a:lnTo>
                    <a:pt x="45" y="18"/>
                  </a:lnTo>
                  <a:lnTo>
                    <a:pt x="37" y="18"/>
                  </a:lnTo>
                  <a:lnTo>
                    <a:pt x="31" y="17"/>
                  </a:lnTo>
                  <a:lnTo>
                    <a:pt x="22" y="17"/>
                  </a:lnTo>
                  <a:lnTo>
                    <a:pt x="22" y="20"/>
                  </a:lnTo>
                  <a:lnTo>
                    <a:pt x="22" y="22"/>
                  </a:lnTo>
                  <a:lnTo>
                    <a:pt x="22" y="23"/>
                  </a:lnTo>
                  <a:lnTo>
                    <a:pt x="31" y="30"/>
                  </a:lnTo>
                  <a:lnTo>
                    <a:pt x="45" y="43"/>
                  </a:lnTo>
                  <a:lnTo>
                    <a:pt x="58" y="58"/>
                  </a:lnTo>
                  <a:lnTo>
                    <a:pt x="63" y="68"/>
                  </a:lnTo>
                  <a:lnTo>
                    <a:pt x="48" y="63"/>
                  </a:lnTo>
                  <a:lnTo>
                    <a:pt x="37" y="55"/>
                  </a:lnTo>
                  <a:lnTo>
                    <a:pt x="27" y="48"/>
                  </a:lnTo>
                  <a:lnTo>
                    <a:pt x="19" y="52"/>
                  </a:lnTo>
                  <a:lnTo>
                    <a:pt x="29" y="63"/>
                  </a:lnTo>
                  <a:lnTo>
                    <a:pt x="37" y="73"/>
                  </a:lnTo>
                  <a:lnTo>
                    <a:pt x="43" y="87"/>
                  </a:lnTo>
                  <a:lnTo>
                    <a:pt x="48" y="102"/>
                  </a:lnTo>
                  <a:lnTo>
                    <a:pt x="47" y="102"/>
                  </a:lnTo>
                  <a:lnTo>
                    <a:pt x="45" y="102"/>
                  </a:lnTo>
                  <a:lnTo>
                    <a:pt x="43" y="102"/>
                  </a:lnTo>
                  <a:close/>
                </a:path>
              </a:pathLst>
            </a:custGeom>
            <a:solidFill>
              <a:srgbClr val="B57F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3" name="Freeform 48"/>
            <p:cNvSpPr>
              <a:spLocks/>
            </p:cNvSpPr>
            <p:nvPr/>
          </p:nvSpPr>
          <p:spPr bwMode="auto">
            <a:xfrm>
              <a:off x="3098" y="2077"/>
              <a:ext cx="3" cy="10"/>
            </a:xfrm>
            <a:custGeom>
              <a:avLst/>
              <a:gdLst>
                <a:gd name="T0" fmla="*/ 0 w 6"/>
                <a:gd name="T1" fmla="*/ 10 h 10"/>
                <a:gd name="T2" fmla="*/ 2 w 6"/>
                <a:gd name="T3" fmla="*/ 5 h 10"/>
                <a:gd name="T4" fmla="*/ 2 w 6"/>
                <a:gd name="T5" fmla="*/ 2 h 10"/>
                <a:gd name="T6" fmla="*/ 2 w 6"/>
                <a:gd name="T7" fmla="*/ 0 h 10"/>
                <a:gd name="T8" fmla="*/ 3 w 6"/>
                <a:gd name="T9" fmla="*/ 0 h 10"/>
                <a:gd name="T10" fmla="*/ 3 w 6"/>
                <a:gd name="T11" fmla="*/ 0 h 10"/>
                <a:gd name="T12" fmla="*/ 5 w 6"/>
                <a:gd name="T13" fmla="*/ 2 h 10"/>
                <a:gd name="T14" fmla="*/ 6 w 6"/>
                <a:gd name="T15" fmla="*/ 4 h 10"/>
                <a:gd name="T16" fmla="*/ 6 w 6"/>
                <a:gd name="T17" fmla="*/ 4 h 10"/>
                <a:gd name="T18" fmla="*/ 6 w 6"/>
                <a:gd name="T19" fmla="*/ 5 h 10"/>
                <a:gd name="T20" fmla="*/ 6 w 6"/>
                <a:gd name="T21" fmla="*/ 5 h 10"/>
                <a:gd name="T22" fmla="*/ 6 w 6"/>
                <a:gd name="T23" fmla="*/ 7 h 10"/>
                <a:gd name="T24" fmla="*/ 6 w 6"/>
                <a:gd name="T25" fmla="*/ 9 h 10"/>
                <a:gd name="T26" fmla="*/ 5 w 6"/>
                <a:gd name="T27" fmla="*/ 9 h 10"/>
                <a:gd name="T28" fmla="*/ 3 w 6"/>
                <a:gd name="T29" fmla="*/ 9 h 10"/>
                <a:gd name="T30" fmla="*/ 2 w 6"/>
                <a:gd name="T31" fmla="*/ 9 h 10"/>
                <a:gd name="T32" fmla="*/ 0 w 6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"/>
                <a:gd name="T52" fmla="*/ 0 h 10"/>
                <a:gd name="T53" fmla="*/ 6 w 6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" h="10">
                  <a:moveTo>
                    <a:pt x="0" y="10"/>
                  </a:moveTo>
                  <a:lnTo>
                    <a:pt x="2" y="5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7"/>
                  </a:lnTo>
                  <a:lnTo>
                    <a:pt x="6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4" name="Freeform 49"/>
            <p:cNvSpPr>
              <a:spLocks/>
            </p:cNvSpPr>
            <p:nvPr/>
          </p:nvSpPr>
          <p:spPr bwMode="auto">
            <a:xfrm>
              <a:off x="1945" y="1823"/>
              <a:ext cx="238" cy="259"/>
            </a:xfrm>
            <a:custGeom>
              <a:avLst/>
              <a:gdLst>
                <a:gd name="T0" fmla="*/ 181 w 476"/>
                <a:gd name="T1" fmla="*/ 254 h 259"/>
                <a:gd name="T2" fmla="*/ 181 w 476"/>
                <a:gd name="T3" fmla="*/ 226 h 259"/>
                <a:gd name="T4" fmla="*/ 173 w 476"/>
                <a:gd name="T5" fmla="*/ 193 h 259"/>
                <a:gd name="T6" fmla="*/ 152 w 476"/>
                <a:gd name="T7" fmla="*/ 199 h 259"/>
                <a:gd name="T8" fmla="*/ 130 w 476"/>
                <a:gd name="T9" fmla="*/ 209 h 259"/>
                <a:gd name="T10" fmla="*/ 109 w 476"/>
                <a:gd name="T11" fmla="*/ 216 h 259"/>
                <a:gd name="T12" fmla="*/ 101 w 476"/>
                <a:gd name="T13" fmla="*/ 199 h 259"/>
                <a:gd name="T14" fmla="*/ 114 w 476"/>
                <a:gd name="T15" fmla="*/ 173 h 259"/>
                <a:gd name="T16" fmla="*/ 107 w 476"/>
                <a:gd name="T17" fmla="*/ 161 h 259"/>
                <a:gd name="T18" fmla="*/ 83 w 476"/>
                <a:gd name="T19" fmla="*/ 164 h 259"/>
                <a:gd name="T20" fmla="*/ 59 w 476"/>
                <a:gd name="T21" fmla="*/ 169 h 259"/>
                <a:gd name="T22" fmla="*/ 35 w 476"/>
                <a:gd name="T23" fmla="*/ 173 h 259"/>
                <a:gd name="T24" fmla="*/ 16 w 476"/>
                <a:gd name="T25" fmla="*/ 154 h 259"/>
                <a:gd name="T26" fmla="*/ 3 w 476"/>
                <a:gd name="T27" fmla="*/ 70 h 259"/>
                <a:gd name="T28" fmla="*/ 0 w 476"/>
                <a:gd name="T29" fmla="*/ 41 h 259"/>
                <a:gd name="T30" fmla="*/ 0 w 476"/>
                <a:gd name="T31" fmla="*/ 30 h 259"/>
                <a:gd name="T32" fmla="*/ 6 w 476"/>
                <a:gd name="T33" fmla="*/ 21 h 259"/>
                <a:gd name="T34" fmla="*/ 21 w 476"/>
                <a:gd name="T35" fmla="*/ 18 h 259"/>
                <a:gd name="T36" fmla="*/ 37 w 476"/>
                <a:gd name="T37" fmla="*/ 16 h 259"/>
                <a:gd name="T38" fmla="*/ 54 w 476"/>
                <a:gd name="T39" fmla="*/ 15 h 259"/>
                <a:gd name="T40" fmla="*/ 93 w 476"/>
                <a:gd name="T41" fmla="*/ 11 h 259"/>
                <a:gd name="T42" fmla="*/ 151 w 476"/>
                <a:gd name="T43" fmla="*/ 6 h 259"/>
                <a:gd name="T44" fmla="*/ 209 w 476"/>
                <a:gd name="T45" fmla="*/ 3 h 259"/>
                <a:gd name="T46" fmla="*/ 268 w 476"/>
                <a:gd name="T47" fmla="*/ 0 h 259"/>
                <a:gd name="T48" fmla="*/ 323 w 476"/>
                <a:gd name="T49" fmla="*/ 0 h 259"/>
                <a:gd name="T50" fmla="*/ 358 w 476"/>
                <a:gd name="T51" fmla="*/ 1 h 259"/>
                <a:gd name="T52" fmla="*/ 390 w 476"/>
                <a:gd name="T53" fmla="*/ 3 h 259"/>
                <a:gd name="T54" fmla="*/ 435 w 476"/>
                <a:gd name="T55" fmla="*/ 5 h 259"/>
                <a:gd name="T56" fmla="*/ 476 w 476"/>
                <a:gd name="T57" fmla="*/ 30 h 259"/>
                <a:gd name="T58" fmla="*/ 472 w 476"/>
                <a:gd name="T59" fmla="*/ 115 h 259"/>
                <a:gd name="T60" fmla="*/ 453 w 476"/>
                <a:gd name="T61" fmla="*/ 144 h 259"/>
                <a:gd name="T62" fmla="*/ 424 w 476"/>
                <a:gd name="T63" fmla="*/ 144 h 259"/>
                <a:gd name="T64" fmla="*/ 397 w 476"/>
                <a:gd name="T65" fmla="*/ 143 h 259"/>
                <a:gd name="T66" fmla="*/ 371 w 476"/>
                <a:gd name="T67" fmla="*/ 141 h 259"/>
                <a:gd name="T68" fmla="*/ 355 w 476"/>
                <a:gd name="T69" fmla="*/ 163 h 259"/>
                <a:gd name="T70" fmla="*/ 349 w 476"/>
                <a:gd name="T71" fmla="*/ 204 h 259"/>
                <a:gd name="T72" fmla="*/ 341 w 476"/>
                <a:gd name="T73" fmla="*/ 226 h 259"/>
                <a:gd name="T74" fmla="*/ 326 w 476"/>
                <a:gd name="T75" fmla="*/ 221 h 259"/>
                <a:gd name="T76" fmla="*/ 310 w 476"/>
                <a:gd name="T77" fmla="*/ 213 h 259"/>
                <a:gd name="T78" fmla="*/ 296 w 476"/>
                <a:gd name="T79" fmla="*/ 206 h 259"/>
                <a:gd name="T80" fmla="*/ 284 w 476"/>
                <a:gd name="T81" fmla="*/ 218 h 259"/>
                <a:gd name="T82" fmla="*/ 275 w 476"/>
                <a:gd name="T83" fmla="*/ 241 h 259"/>
                <a:gd name="T84" fmla="*/ 255 w 476"/>
                <a:gd name="T85" fmla="*/ 236 h 259"/>
                <a:gd name="T86" fmla="*/ 242 w 476"/>
                <a:gd name="T87" fmla="*/ 218 h 259"/>
                <a:gd name="T88" fmla="*/ 236 w 476"/>
                <a:gd name="T89" fmla="*/ 209 h 259"/>
                <a:gd name="T90" fmla="*/ 233 w 476"/>
                <a:gd name="T91" fmla="*/ 209 h 259"/>
                <a:gd name="T92" fmla="*/ 228 w 476"/>
                <a:gd name="T93" fmla="*/ 214 h 259"/>
                <a:gd name="T94" fmla="*/ 217 w 476"/>
                <a:gd name="T95" fmla="*/ 229 h 259"/>
                <a:gd name="T96" fmla="*/ 202 w 476"/>
                <a:gd name="T97" fmla="*/ 246 h 259"/>
                <a:gd name="T98" fmla="*/ 188 w 476"/>
                <a:gd name="T99" fmla="*/ 258 h 25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476"/>
                <a:gd name="T151" fmla="*/ 0 h 259"/>
                <a:gd name="T152" fmla="*/ 476 w 476"/>
                <a:gd name="T153" fmla="*/ 259 h 25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476" h="259">
                  <a:moveTo>
                    <a:pt x="183" y="259"/>
                  </a:moveTo>
                  <a:lnTo>
                    <a:pt x="181" y="254"/>
                  </a:lnTo>
                  <a:lnTo>
                    <a:pt x="181" y="246"/>
                  </a:lnTo>
                  <a:lnTo>
                    <a:pt x="181" y="226"/>
                  </a:lnTo>
                  <a:lnTo>
                    <a:pt x="185" y="191"/>
                  </a:lnTo>
                  <a:lnTo>
                    <a:pt x="173" y="193"/>
                  </a:lnTo>
                  <a:lnTo>
                    <a:pt x="164" y="196"/>
                  </a:lnTo>
                  <a:lnTo>
                    <a:pt x="152" y="199"/>
                  </a:lnTo>
                  <a:lnTo>
                    <a:pt x="141" y="204"/>
                  </a:lnTo>
                  <a:lnTo>
                    <a:pt x="130" y="209"/>
                  </a:lnTo>
                  <a:lnTo>
                    <a:pt x="119" y="213"/>
                  </a:lnTo>
                  <a:lnTo>
                    <a:pt x="109" y="216"/>
                  </a:lnTo>
                  <a:lnTo>
                    <a:pt x="98" y="214"/>
                  </a:lnTo>
                  <a:lnTo>
                    <a:pt x="101" y="199"/>
                  </a:lnTo>
                  <a:lnTo>
                    <a:pt x="106" y="186"/>
                  </a:lnTo>
                  <a:lnTo>
                    <a:pt x="114" y="173"/>
                  </a:lnTo>
                  <a:lnTo>
                    <a:pt x="119" y="159"/>
                  </a:lnTo>
                  <a:lnTo>
                    <a:pt x="107" y="161"/>
                  </a:lnTo>
                  <a:lnTo>
                    <a:pt x="95" y="163"/>
                  </a:lnTo>
                  <a:lnTo>
                    <a:pt x="83" y="164"/>
                  </a:lnTo>
                  <a:lnTo>
                    <a:pt x="70" y="166"/>
                  </a:lnTo>
                  <a:lnTo>
                    <a:pt x="59" y="169"/>
                  </a:lnTo>
                  <a:lnTo>
                    <a:pt x="46" y="171"/>
                  </a:lnTo>
                  <a:lnTo>
                    <a:pt x="35" y="173"/>
                  </a:lnTo>
                  <a:lnTo>
                    <a:pt x="22" y="174"/>
                  </a:lnTo>
                  <a:lnTo>
                    <a:pt x="16" y="154"/>
                  </a:lnTo>
                  <a:lnTo>
                    <a:pt x="9" y="113"/>
                  </a:lnTo>
                  <a:lnTo>
                    <a:pt x="3" y="70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6" y="21"/>
                  </a:lnTo>
                  <a:lnTo>
                    <a:pt x="13" y="20"/>
                  </a:lnTo>
                  <a:lnTo>
                    <a:pt x="21" y="18"/>
                  </a:lnTo>
                  <a:lnTo>
                    <a:pt x="29" y="18"/>
                  </a:lnTo>
                  <a:lnTo>
                    <a:pt x="37" y="16"/>
                  </a:lnTo>
                  <a:lnTo>
                    <a:pt x="46" y="16"/>
                  </a:lnTo>
                  <a:lnTo>
                    <a:pt x="54" y="15"/>
                  </a:lnTo>
                  <a:lnTo>
                    <a:pt x="64" y="13"/>
                  </a:lnTo>
                  <a:lnTo>
                    <a:pt x="93" y="11"/>
                  </a:lnTo>
                  <a:lnTo>
                    <a:pt x="122" y="8"/>
                  </a:lnTo>
                  <a:lnTo>
                    <a:pt x="151" y="6"/>
                  </a:lnTo>
                  <a:lnTo>
                    <a:pt x="180" y="5"/>
                  </a:lnTo>
                  <a:lnTo>
                    <a:pt x="209" y="3"/>
                  </a:lnTo>
                  <a:lnTo>
                    <a:pt x="238" y="1"/>
                  </a:lnTo>
                  <a:lnTo>
                    <a:pt x="268" y="0"/>
                  </a:lnTo>
                  <a:lnTo>
                    <a:pt x="299" y="0"/>
                  </a:lnTo>
                  <a:lnTo>
                    <a:pt x="323" y="0"/>
                  </a:lnTo>
                  <a:lnTo>
                    <a:pt x="342" y="1"/>
                  </a:lnTo>
                  <a:lnTo>
                    <a:pt x="358" y="1"/>
                  </a:lnTo>
                  <a:lnTo>
                    <a:pt x="374" y="1"/>
                  </a:lnTo>
                  <a:lnTo>
                    <a:pt x="390" y="3"/>
                  </a:lnTo>
                  <a:lnTo>
                    <a:pt x="411" y="3"/>
                  </a:lnTo>
                  <a:lnTo>
                    <a:pt x="435" y="5"/>
                  </a:lnTo>
                  <a:lnTo>
                    <a:pt x="468" y="6"/>
                  </a:lnTo>
                  <a:lnTo>
                    <a:pt x="476" y="30"/>
                  </a:lnTo>
                  <a:lnTo>
                    <a:pt x="476" y="71"/>
                  </a:lnTo>
                  <a:lnTo>
                    <a:pt x="472" y="115"/>
                  </a:lnTo>
                  <a:lnTo>
                    <a:pt x="468" y="143"/>
                  </a:lnTo>
                  <a:lnTo>
                    <a:pt x="453" y="144"/>
                  </a:lnTo>
                  <a:lnTo>
                    <a:pt x="439" y="144"/>
                  </a:lnTo>
                  <a:lnTo>
                    <a:pt x="424" y="144"/>
                  </a:lnTo>
                  <a:lnTo>
                    <a:pt x="411" y="144"/>
                  </a:lnTo>
                  <a:lnTo>
                    <a:pt x="397" y="143"/>
                  </a:lnTo>
                  <a:lnTo>
                    <a:pt x="384" y="143"/>
                  </a:lnTo>
                  <a:lnTo>
                    <a:pt x="371" y="141"/>
                  </a:lnTo>
                  <a:lnTo>
                    <a:pt x="358" y="141"/>
                  </a:lnTo>
                  <a:lnTo>
                    <a:pt x="355" y="163"/>
                  </a:lnTo>
                  <a:lnTo>
                    <a:pt x="352" y="183"/>
                  </a:lnTo>
                  <a:lnTo>
                    <a:pt x="349" y="204"/>
                  </a:lnTo>
                  <a:lnTo>
                    <a:pt x="347" y="224"/>
                  </a:lnTo>
                  <a:lnTo>
                    <a:pt x="341" y="226"/>
                  </a:lnTo>
                  <a:lnTo>
                    <a:pt x="332" y="224"/>
                  </a:lnTo>
                  <a:lnTo>
                    <a:pt x="326" y="221"/>
                  </a:lnTo>
                  <a:lnTo>
                    <a:pt x="318" y="218"/>
                  </a:lnTo>
                  <a:lnTo>
                    <a:pt x="310" y="213"/>
                  </a:lnTo>
                  <a:lnTo>
                    <a:pt x="302" y="209"/>
                  </a:lnTo>
                  <a:lnTo>
                    <a:pt x="296" y="206"/>
                  </a:lnTo>
                  <a:lnTo>
                    <a:pt x="289" y="203"/>
                  </a:lnTo>
                  <a:lnTo>
                    <a:pt x="284" y="218"/>
                  </a:lnTo>
                  <a:lnTo>
                    <a:pt x="281" y="231"/>
                  </a:lnTo>
                  <a:lnTo>
                    <a:pt x="275" y="241"/>
                  </a:lnTo>
                  <a:lnTo>
                    <a:pt x="262" y="246"/>
                  </a:lnTo>
                  <a:lnTo>
                    <a:pt x="255" y="236"/>
                  </a:lnTo>
                  <a:lnTo>
                    <a:pt x="249" y="228"/>
                  </a:lnTo>
                  <a:lnTo>
                    <a:pt x="242" y="218"/>
                  </a:lnTo>
                  <a:lnTo>
                    <a:pt x="238" y="209"/>
                  </a:lnTo>
                  <a:lnTo>
                    <a:pt x="236" y="209"/>
                  </a:lnTo>
                  <a:lnTo>
                    <a:pt x="234" y="209"/>
                  </a:lnTo>
                  <a:lnTo>
                    <a:pt x="233" y="209"/>
                  </a:lnTo>
                  <a:lnTo>
                    <a:pt x="228" y="214"/>
                  </a:lnTo>
                  <a:lnTo>
                    <a:pt x="223" y="221"/>
                  </a:lnTo>
                  <a:lnTo>
                    <a:pt x="217" y="229"/>
                  </a:lnTo>
                  <a:lnTo>
                    <a:pt x="209" y="238"/>
                  </a:lnTo>
                  <a:lnTo>
                    <a:pt x="202" y="246"/>
                  </a:lnTo>
                  <a:lnTo>
                    <a:pt x="194" y="253"/>
                  </a:lnTo>
                  <a:lnTo>
                    <a:pt x="188" y="258"/>
                  </a:lnTo>
                  <a:lnTo>
                    <a:pt x="183" y="2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5" name="Freeform 50"/>
            <p:cNvSpPr>
              <a:spLocks/>
            </p:cNvSpPr>
            <p:nvPr/>
          </p:nvSpPr>
          <p:spPr bwMode="auto">
            <a:xfrm>
              <a:off x="3284" y="1958"/>
              <a:ext cx="29" cy="119"/>
            </a:xfrm>
            <a:custGeom>
              <a:avLst/>
              <a:gdLst>
                <a:gd name="T0" fmla="*/ 26 w 58"/>
                <a:gd name="T1" fmla="*/ 119 h 119"/>
                <a:gd name="T2" fmla="*/ 28 w 58"/>
                <a:gd name="T3" fmla="*/ 104 h 119"/>
                <a:gd name="T4" fmla="*/ 33 w 58"/>
                <a:gd name="T5" fmla="*/ 91 h 119"/>
                <a:gd name="T6" fmla="*/ 36 w 58"/>
                <a:gd name="T7" fmla="*/ 76 h 119"/>
                <a:gd name="T8" fmla="*/ 37 w 58"/>
                <a:gd name="T9" fmla="*/ 63 h 119"/>
                <a:gd name="T10" fmla="*/ 26 w 58"/>
                <a:gd name="T11" fmla="*/ 68 h 119"/>
                <a:gd name="T12" fmla="*/ 18 w 58"/>
                <a:gd name="T13" fmla="*/ 76 h 119"/>
                <a:gd name="T14" fmla="*/ 10 w 58"/>
                <a:gd name="T15" fmla="*/ 83 h 119"/>
                <a:gd name="T16" fmla="*/ 0 w 58"/>
                <a:gd name="T17" fmla="*/ 86 h 119"/>
                <a:gd name="T18" fmla="*/ 8 w 58"/>
                <a:gd name="T19" fmla="*/ 69 h 119"/>
                <a:gd name="T20" fmla="*/ 21 w 58"/>
                <a:gd name="T21" fmla="*/ 51 h 119"/>
                <a:gd name="T22" fmla="*/ 33 w 58"/>
                <a:gd name="T23" fmla="*/ 34 h 119"/>
                <a:gd name="T24" fmla="*/ 37 w 58"/>
                <a:gd name="T25" fmla="*/ 23 h 119"/>
                <a:gd name="T26" fmla="*/ 29 w 58"/>
                <a:gd name="T27" fmla="*/ 23 h 119"/>
                <a:gd name="T28" fmla="*/ 23 w 58"/>
                <a:gd name="T29" fmla="*/ 26 h 119"/>
                <a:gd name="T30" fmla="*/ 17 w 58"/>
                <a:gd name="T31" fmla="*/ 28 h 119"/>
                <a:gd name="T32" fmla="*/ 10 w 58"/>
                <a:gd name="T33" fmla="*/ 29 h 119"/>
                <a:gd name="T34" fmla="*/ 13 w 58"/>
                <a:gd name="T35" fmla="*/ 19 h 119"/>
                <a:gd name="T36" fmla="*/ 23 w 58"/>
                <a:gd name="T37" fmla="*/ 9 h 119"/>
                <a:gd name="T38" fmla="*/ 34 w 58"/>
                <a:gd name="T39" fmla="*/ 1 h 119"/>
                <a:gd name="T40" fmla="*/ 44 w 58"/>
                <a:gd name="T41" fmla="*/ 0 h 119"/>
                <a:gd name="T42" fmla="*/ 47 w 58"/>
                <a:gd name="T43" fmla="*/ 1 h 119"/>
                <a:gd name="T44" fmla="*/ 49 w 58"/>
                <a:gd name="T45" fmla="*/ 1 h 119"/>
                <a:gd name="T46" fmla="*/ 52 w 58"/>
                <a:gd name="T47" fmla="*/ 5 h 119"/>
                <a:gd name="T48" fmla="*/ 58 w 58"/>
                <a:gd name="T49" fmla="*/ 8 h 119"/>
                <a:gd name="T50" fmla="*/ 58 w 58"/>
                <a:gd name="T51" fmla="*/ 34 h 119"/>
                <a:gd name="T52" fmla="*/ 52 w 58"/>
                <a:gd name="T53" fmla="*/ 69 h 119"/>
                <a:gd name="T54" fmla="*/ 39 w 58"/>
                <a:gd name="T55" fmla="*/ 103 h 119"/>
                <a:gd name="T56" fmla="*/ 26 w 58"/>
                <a:gd name="T57" fmla="*/ 119 h 11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8"/>
                <a:gd name="T88" fmla="*/ 0 h 119"/>
                <a:gd name="T89" fmla="*/ 58 w 58"/>
                <a:gd name="T90" fmla="*/ 119 h 11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8" h="119">
                  <a:moveTo>
                    <a:pt x="26" y="119"/>
                  </a:moveTo>
                  <a:lnTo>
                    <a:pt x="28" y="104"/>
                  </a:lnTo>
                  <a:lnTo>
                    <a:pt x="33" y="91"/>
                  </a:lnTo>
                  <a:lnTo>
                    <a:pt x="36" y="76"/>
                  </a:lnTo>
                  <a:lnTo>
                    <a:pt x="37" y="63"/>
                  </a:lnTo>
                  <a:lnTo>
                    <a:pt x="26" y="68"/>
                  </a:lnTo>
                  <a:lnTo>
                    <a:pt x="18" y="76"/>
                  </a:lnTo>
                  <a:lnTo>
                    <a:pt x="10" y="83"/>
                  </a:lnTo>
                  <a:lnTo>
                    <a:pt x="0" y="86"/>
                  </a:lnTo>
                  <a:lnTo>
                    <a:pt x="8" y="69"/>
                  </a:lnTo>
                  <a:lnTo>
                    <a:pt x="21" y="51"/>
                  </a:lnTo>
                  <a:lnTo>
                    <a:pt x="33" y="34"/>
                  </a:lnTo>
                  <a:lnTo>
                    <a:pt x="37" y="23"/>
                  </a:lnTo>
                  <a:lnTo>
                    <a:pt x="29" y="23"/>
                  </a:lnTo>
                  <a:lnTo>
                    <a:pt x="23" y="26"/>
                  </a:lnTo>
                  <a:lnTo>
                    <a:pt x="17" y="28"/>
                  </a:lnTo>
                  <a:lnTo>
                    <a:pt x="10" y="29"/>
                  </a:lnTo>
                  <a:lnTo>
                    <a:pt x="13" y="19"/>
                  </a:lnTo>
                  <a:lnTo>
                    <a:pt x="23" y="9"/>
                  </a:lnTo>
                  <a:lnTo>
                    <a:pt x="34" y="1"/>
                  </a:lnTo>
                  <a:lnTo>
                    <a:pt x="44" y="0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2" y="5"/>
                  </a:lnTo>
                  <a:lnTo>
                    <a:pt x="58" y="8"/>
                  </a:lnTo>
                  <a:lnTo>
                    <a:pt x="58" y="34"/>
                  </a:lnTo>
                  <a:lnTo>
                    <a:pt x="52" y="69"/>
                  </a:lnTo>
                  <a:lnTo>
                    <a:pt x="39" y="103"/>
                  </a:lnTo>
                  <a:lnTo>
                    <a:pt x="26" y="119"/>
                  </a:lnTo>
                  <a:close/>
                </a:path>
              </a:pathLst>
            </a:custGeom>
            <a:solidFill>
              <a:srgbClr val="B57F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6" name="Freeform 51"/>
            <p:cNvSpPr>
              <a:spLocks/>
            </p:cNvSpPr>
            <p:nvPr/>
          </p:nvSpPr>
          <p:spPr bwMode="auto">
            <a:xfrm>
              <a:off x="3194" y="1992"/>
              <a:ext cx="73" cy="67"/>
            </a:xfrm>
            <a:custGeom>
              <a:avLst/>
              <a:gdLst>
                <a:gd name="T0" fmla="*/ 35 w 145"/>
                <a:gd name="T1" fmla="*/ 67 h 67"/>
                <a:gd name="T2" fmla="*/ 34 w 145"/>
                <a:gd name="T3" fmla="*/ 47 h 67"/>
                <a:gd name="T4" fmla="*/ 32 w 145"/>
                <a:gd name="T5" fmla="*/ 37 h 67"/>
                <a:gd name="T6" fmla="*/ 32 w 145"/>
                <a:gd name="T7" fmla="*/ 32 h 67"/>
                <a:gd name="T8" fmla="*/ 31 w 145"/>
                <a:gd name="T9" fmla="*/ 27 h 67"/>
                <a:gd name="T10" fmla="*/ 22 w 145"/>
                <a:gd name="T11" fmla="*/ 27 h 67"/>
                <a:gd name="T12" fmla="*/ 14 w 145"/>
                <a:gd name="T13" fmla="*/ 29 h 67"/>
                <a:gd name="T14" fmla="*/ 8 w 145"/>
                <a:gd name="T15" fmla="*/ 30 h 67"/>
                <a:gd name="T16" fmla="*/ 0 w 145"/>
                <a:gd name="T17" fmla="*/ 34 h 67"/>
                <a:gd name="T18" fmla="*/ 3 w 145"/>
                <a:gd name="T19" fmla="*/ 25 h 67"/>
                <a:gd name="T20" fmla="*/ 5 w 145"/>
                <a:gd name="T21" fmla="*/ 19 h 67"/>
                <a:gd name="T22" fmla="*/ 8 w 145"/>
                <a:gd name="T23" fmla="*/ 14 h 67"/>
                <a:gd name="T24" fmla="*/ 11 w 145"/>
                <a:gd name="T25" fmla="*/ 5 h 67"/>
                <a:gd name="T26" fmla="*/ 27 w 145"/>
                <a:gd name="T27" fmla="*/ 4 h 67"/>
                <a:gd name="T28" fmla="*/ 43 w 145"/>
                <a:gd name="T29" fmla="*/ 2 h 67"/>
                <a:gd name="T30" fmla="*/ 59 w 145"/>
                <a:gd name="T31" fmla="*/ 2 h 67"/>
                <a:gd name="T32" fmla="*/ 76 w 145"/>
                <a:gd name="T33" fmla="*/ 0 h 67"/>
                <a:gd name="T34" fmla="*/ 92 w 145"/>
                <a:gd name="T35" fmla="*/ 0 h 67"/>
                <a:gd name="T36" fmla="*/ 108 w 145"/>
                <a:gd name="T37" fmla="*/ 0 h 67"/>
                <a:gd name="T38" fmla="*/ 124 w 145"/>
                <a:gd name="T39" fmla="*/ 0 h 67"/>
                <a:gd name="T40" fmla="*/ 140 w 145"/>
                <a:gd name="T41" fmla="*/ 0 h 67"/>
                <a:gd name="T42" fmla="*/ 143 w 145"/>
                <a:gd name="T43" fmla="*/ 19 h 67"/>
                <a:gd name="T44" fmla="*/ 145 w 145"/>
                <a:gd name="T45" fmla="*/ 29 h 67"/>
                <a:gd name="T46" fmla="*/ 145 w 145"/>
                <a:gd name="T47" fmla="*/ 34 h 67"/>
                <a:gd name="T48" fmla="*/ 145 w 145"/>
                <a:gd name="T49" fmla="*/ 39 h 67"/>
                <a:gd name="T50" fmla="*/ 133 w 145"/>
                <a:gd name="T51" fmla="*/ 37 h 67"/>
                <a:gd name="T52" fmla="*/ 124 w 145"/>
                <a:gd name="T53" fmla="*/ 32 h 67"/>
                <a:gd name="T54" fmla="*/ 113 w 145"/>
                <a:gd name="T55" fmla="*/ 29 h 67"/>
                <a:gd name="T56" fmla="*/ 103 w 145"/>
                <a:gd name="T57" fmla="*/ 27 h 67"/>
                <a:gd name="T58" fmla="*/ 100 w 145"/>
                <a:gd name="T59" fmla="*/ 34 h 67"/>
                <a:gd name="T60" fmla="*/ 100 w 145"/>
                <a:gd name="T61" fmla="*/ 42 h 67"/>
                <a:gd name="T62" fmla="*/ 96 w 145"/>
                <a:gd name="T63" fmla="*/ 52 h 67"/>
                <a:gd name="T64" fmla="*/ 92 w 145"/>
                <a:gd name="T65" fmla="*/ 60 h 67"/>
                <a:gd name="T66" fmla="*/ 85 w 145"/>
                <a:gd name="T67" fmla="*/ 50 h 67"/>
                <a:gd name="T68" fmla="*/ 80 w 145"/>
                <a:gd name="T69" fmla="*/ 40 h 67"/>
                <a:gd name="T70" fmla="*/ 74 w 145"/>
                <a:gd name="T71" fmla="*/ 35 h 67"/>
                <a:gd name="T72" fmla="*/ 64 w 145"/>
                <a:gd name="T73" fmla="*/ 32 h 67"/>
                <a:gd name="T74" fmla="*/ 58 w 145"/>
                <a:gd name="T75" fmla="*/ 40 h 67"/>
                <a:gd name="T76" fmla="*/ 51 w 145"/>
                <a:gd name="T77" fmla="*/ 49 h 67"/>
                <a:gd name="T78" fmla="*/ 43 w 145"/>
                <a:gd name="T79" fmla="*/ 59 h 67"/>
                <a:gd name="T80" fmla="*/ 35 w 145"/>
                <a:gd name="T81" fmla="*/ 67 h 6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5"/>
                <a:gd name="T124" fmla="*/ 0 h 67"/>
                <a:gd name="T125" fmla="*/ 145 w 145"/>
                <a:gd name="T126" fmla="*/ 67 h 6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5" h="67">
                  <a:moveTo>
                    <a:pt x="35" y="67"/>
                  </a:moveTo>
                  <a:lnTo>
                    <a:pt x="34" y="47"/>
                  </a:lnTo>
                  <a:lnTo>
                    <a:pt x="32" y="37"/>
                  </a:lnTo>
                  <a:lnTo>
                    <a:pt x="32" y="32"/>
                  </a:lnTo>
                  <a:lnTo>
                    <a:pt x="31" y="27"/>
                  </a:lnTo>
                  <a:lnTo>
                    <a:pt x="22" y="27"/>
                  </a:lnTo>
                  <a:lnTo>
                    <a:pt x="14" y="29"/>
                  </a:lnTo>
                  <a:lnTo>
                    <a:pt x="8" y="30"/>
                  </a:lnTo>
                  <a:lnTo>
                    <a:pt x="0" y="34"/>
                  </a:lnTo>
                  <a:lnTo>
                    <a:pt x="3" y="25"/>
                  </a:lnTo>
                  <a:lnTo>
                    <a:pt x="5" y="19"/>
                  </a:lnTo>
                  <a:lnTo>
                    <a:pt x="8" y="14"/>
                  </a:lnTo>
                  <a:lnTo>
                    <a:pt x="11" y="5"/>
                  </a:lnTo>
                  <a:lnTo>
                    <a:pt x="27" y="4"/>
                  </a:lnTo>
                  <a:lnTo>
                    <a:pt x="43" y="2"/>
                  </a:lnTo>
                  <a:lnTo>
                    <a:pt x="59" y="2"/>
                  </a:lnTo>
                  <a:lnTo>
                    <a:pt x="76" y="0"/>
                  </a:lnTo>
                  <a:lnTo>
                    <a:pt x="92" y="0"/>
                  </a:lnTo>
                  <a:lnTo>
                    <a:pt x="108" y="0"/>
                  </a:lnTo>
                  <a:lnTo>
                    <a:pt x="124" y="0"/>
                  </a:lnTo>
                  <a:lnTo>
                    <a:pt x="140" y="0"/>
                  </a:lnTo>
                  <a:lnTo>
                    <a:pt x="143" y="19"/>
                  </a:lnTo>
                  <a:lnTo>
                    <a:pt x="145" y="29"/>
                  </a:lnTo>
                  <a:lnTo>
                    <a:pt x="145" y="34"/>
                  </a:lnTo>
                  <a:lnTo>
                    <a:pt x="145" y="39"/>
                  </a:lnTo>
                  <a:lnTo>
                    <a:pt x="133" y="37"/>
                  </a:lnTo>
                  <a:lnTo>
                    <a:pt x="124" y="32"/>
                  </a:lnTo>
                  <a:lnTo>
                    <a:pt x="113" y="29"/>
                  </a:lnTo>
                  <a:lnTo>
                    <a:pt x="103" y="27"/>
                  </a:lnTo>
                  <a:lnTo>
                    <a:pt x="100" y="34"/>
                  </a:lnTo>
                  <a:lnTo>
                    <a:pt x="100" y="42"/>
                  </a:lnTo>
                  <a:lnTo>
                    <a:pt x="96" y="52"/>
                  </a:lnTo>
                  <a:lnTo>
                    <a:pt x="92" y="60"/>
                  </a:lnTo>
                  <a:lnTo>
                    <a:pt x="85" y="50"/>
                  </a:lnTo>
                  <a:lnTo>
                    <a:pt x="80" y="40"/>
                  </a:lnTo>
                  <a:lnTo>
                    <a:pt x="74" y="35"/>
                  </a:lnTo>
                  <a:lnTo>
                    <a:pt x="64" y="32"/>
                  </a:lnTo>
                  <a:lnTo>
                    <a:pt x="58" y="40"/>
                  </a:lnTo>
                  <a:lnTo>
                    <a:pt x="51" y="49"/>
                  </a:lnTo>
                  <a:lnTo>
                    <a:pt x="43" y="59"/>
                  </a:lnTo>
                  <a:lnTo>
                    <a:pt x="35" y="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7" name="Freeform 52"/>
            <p:cNvSpPr>
              <a:spLocks/>
            </p:cNvSpPr>
            <p:nvPr/>
          </p:nvSpPr>
          <p:spPr bwMode="auto">
            <a:xfrm>
              <a:off x="2002" y="1964"/>
              <a:ext cx="115" cy="95"/>
            </a:xfrm>
            <a:custGeom>
              <a:avLst/>
              <a:gdLst>
                <a:gd name="T0" fmla="*/ 84 w 230"/>
                <a:gd name="T1" fmla="*/ 95 h 95"/>
                <a:gd name="T2" fmla="*/ 84 w 230"/>
                <a:gd name="T3" fmla="*/ 62 h 95"/>
                <a:gd name="T4" fmla="*/ 84 w 230"/>
                <a:gd name="T5" fmla="*/ 45 h 95"/>
                <a:gd name="T6" fmla="*/ 84 w 230"/>
                <a:gd name="T7" fmla="*/ 38 h 95"/>
                <a:gd name="T8" fmla="*/ 84 w 230"/>
                <a:gd name="T9" fmla="*/ 35 h 95"/>
                <a:gd name="T10" fmla="*/ 73 w 230"/>
                <a:gd name="T11" fmla="*/ 37 h 95"/>
                <a:gd name="T12" fmla="*/ 61 w 230"/>
                <a:gd name="T13" fmla="*/ 40 h 95"/>
                <a:gd name="T14" fmla="*/ 52 w 230"/>
                <a:gd name="T15" fmla="*/ 43 h 95"/>
                <a:gd name="T16" fmla="*/ 40 w 230"/>
                <a:gd name="T17" fmla="*/ 48 h 95"/>
                <a:gd name="T18" fmla="*/ 29 w 230"/>
                <a:gd name="T19" fmla="*/ 52 h 95"/>
                <a:gd name="T20" fmla="*/ 20 w 230"/>
                <a:gd name="T21" fmla="*/ 57 h 95"/>
                <a:gd name="T22" fmla="*/ 10 w 230"/>
                <a:gd name="T23" fmla="*/ 60 h 95"/>
                <a:gd name="T24" fmla="*/ 0 w 230"/>
                <a:gd name="T25" fmla="*/ 63 h 95"/>
                <a:gd name="T26" fmla="*/ 3 w 230"/>
                <a:gd name="T27" fmla="*/ 53 h 95"/>
                <a:gd name="T28" fmla="*/ 10 w 230"/>
                <a:gd name="T29" fmla="*/ 40 h 95"/>
                <a:gd name="T30" fmla="*/ 16 w 230"/>
                <a:gd name="T31" fmla="*/ 28 h 95"/>
                <a:gd name="T32" fmla="*/ 23 w 230"/>
                <a:gd name="T33" fmla="*/ 17 h 95"/>
                <a:gd name="T34" fmla="*/ 48 w 230"/>
                <a:gd name="T35" fmla="*/ 15 h 95"/>
                <a:gd name="T36" fmla="*/ 73 w 230"/>
                <a:gd name="T37" fmla="*/ 12 h 95"/>
                <a:gd name="T38" fmla="*/ 98 w 230"/>
                <a:gd name="T39" fmla="*/ 10 h 95"/>
                <a:gd name="T40" fmla="*/ 124 w 230"/>
                <a:gd name="T41" fmla="*/ 8 h 95"/>
                <a:gd name="T42" fmla="*/ 151 w 230"/>
                <a:gd name="T43" fmla="*/ 5 h 95"/>
                <a:gd name="T44" fmla="*/ 177 w 230"/>
                <a:gd name="T45" fmla="*/ 3 h 95"/>
                <a:gd name="T46" fmla="*/ 204 w 230"/>
                <a:gd name="T47" fmla="*/ 2 h 95"/>
                <a:gd name="T48" fmla="*/ 230 w 230"/>
                <a:gd name="T49" fmla="*/ 0 h 95"/>
                <a:gd name="T50" fmla="*/ 230 w 230"/>
                <a:gd name="T51" fmla="*/ 30 h 95"/>
                <a:gd name="T52" fmla="*/ 230 w 230"/>
                <a:gd name="T53" fmla="*/ 47 h 95"/>
                <a:gd name="T54" fmla="*/ 229 w 230"/>
                <a:gd name="T55" fmla="*/ 58 h 95"/>
                <a:gd name="T56" fmla="*/ 225 w 230"/>
                <a:gd name="T57" fmla="*/ 72 h 95"/>
                <a:gd name="T58" fmla="*/ 219 w 230"/>
                <a:gd name="T59" fmla="*/ 70 h 95"/>
                <a:gd name="T60" fmla="*/ 212 w 230"/>
                <a:gd name="T61" fmla="*/ 68 h 95"/>
                <a:gd name="T62" fmla="*/ 206 w 230"/>
                <a:gd name="T63" fmla="*/ 65 h 95"/>
                <a:gd name="T64" fmla="*/ 200 w 230"/>
                <a:gd name="T65" fmla="*/ 60 h 95"/>
                <a:gd name="T66" fmla="*/ 193 w 230"/>
                <a:gd name="T67" fmla="*/ 57 h 95"/>
                <a:gd name="T68" fmla="*/ 187 w 230"/>
                <a:gd name="T69" fmla="*/ 53 h 95"/>
                <a:gd name="T70" fmla="*/ 179 w 230"/>
                <a:gd name="T71" fmla="*/ 52 h 95"/>
                <a:gd name="T72" fmla="*/ 172 w 230"/>
                <a:gd name="T73" fmla="*/ 50 h 95"/>
                <a:gd name="T74" fmla="*/ 169 w 230"/>
                <a:gd name="T75" fmla="*/ 58 h 95"/>
                <a:gd name="T76" fmla="*/ 166 w 230"/>
                <a:gd name="T77" fmla="*/ 68 h 95"/>
                <a:gd name="T78" fmla="*/ 161 w 230"/>
                <a:gd name="T79" fmla="*/ 78 h 95"/>
                <a:gd name="T80" fmla="*/ 158 w 230"/>
                <a:gd name="T81" fmla="*/ 88 h 95"/>
                <a:gd name="T82" fmla="*/ 148 w 230"/>
                <a:gd name="T83" fmla="*/ 83 h 95"/>
                <a:gd name="T84" fmla="*/ 140 w 230"/>
                <a:gd name="T85" fmla="*/ 72 h 95"/>
                <a:gd name="T86" fmla="*/ 130 w 230"/>
                <a:gd name="T87" fmla="*/ 62 h 95"/>
                <a:gd name="T88" fmla="*/ 118 w 230"/>
                <a:gd name="T89" fmla="*/ 57 h 95"/>
                <a:gd name="T90" fmla="*/ 111 w 230"/>
                <a:gd name="T91" fmla="*/ 65 h 95"/>
                <a:gd name="T92" fmla="*/ 102 w 230"/>
                <a:gd name="T93" fmla="*/ 75 h 95"/>
                <a:gd name="T94" fmla="*/ 93 w 230"/>
                <a:gd name="T95" fmla="*/ 85 h 95"/>
                <a:gd name="T96" fmla="*/ 84 w 230"/>
                <a:gd name="T97" fmla="*/ 95 h 9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30"/>
                <a:gd name="T148" fmla="*/ 0 h 95"/>
                <a:gd name="T149" fmla="*/ 230 w 230"/>
                <a:gd name="T150" fmla="*/ 95 h 9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30" h="95">
                  <a:moveTo>
                    <a:pt x="84" y="95"/>
                  </a:moveTo>
                  <a:lnTo>
                    <a:pt x="84" y="62"/>
                  </a:lnTo>
                  <a:lnTo>
                    <a:pt x="84" y="45"/>
                  </a:lnTo>
                  <a:lnTo>
                    <a:pt x="84" y="38"/>
                  </a:lnTo>
                  <a:lnTo>
                    <a:pt x="84" y="35"/>
                  </a:lnTo>
                  <a:lnTo>
                    <a:pt x="73" y="37"/>
                  </a:lnTo>
                  <a:lnTo>
                    <a:pt x="61" y="40"/>
                  </a:lnTo>
                  <a:lnTo>
                    <a:pt x="52" y="43"/>
                  </a:lnTo>
                  <a:lnTo>
                    <a:pt x="40" y="48"/>
                  </a:lnTo>
                  <a:lnTo>
                    <a:pt x="29" y="52"/>
                  </a:lnTo>
                  <a:lnTo>
                    <a:pt x="20" y="57"/>
                  </a:lnTo>
                  <a:lnTo>
                    <a:pt x="10" y="60"/>
                  </a:lnTo>
                  <a:lnTo>
                    <a:pt x="0" y="63"/>
                  </a:lnTo>
                  <a:lnTo>
                    <a:pt x="3" y="53"/>
                  </a:lnTo>
                  <a:lnTo>
                    <a:pt x="10" y="40"/>
                  </a:lnTo>
                  <a:lnTo>
                    <a:pt x="16" y="28"/>
                  </a:lnTo>
                  <a:lnTo>
                    <a:pt x="23" y="17"/>
                  </a:lnTo>
                  <a:lnTo>
                    <a:pt x="48" y="15"/>
                  </a:lnTo>
                  <a:lnTo>
                    <a:pt x="73" y="12"/>
                  </a:lnTo>
                  <a:lnTo>
                    <a:pt x="98" y="10"/>
                  </a:lnTo>
                  <a:lnTo>
                    <a:pt x="124" y="8"/>
                  </a:lnTo>
                  <a:lnTo>
                    <a:pt x="151" y="5"/>
                  </a:lnTo>
                  <a:lnTo>
                    <a:pt x="177" y="3"/>
                  </a:lnTo>
                  <a:lnTo>
                    <a:pt x="204" y="2"/>
                  </a:lnTo>
                  <a:lnTo>
                    <a:pt x="230" y="0"/>
                  </a:lnTo>
                  <a:lnTo>
                    <a:pt x="230" y="30"/>
                  </a:lnTo>
                  <a:lnTo>
                    <a:pt x="230" y="47"/>
                  </a:lnTo>
                  <a:lnTo>
                    <a:pt x="229" y="58"/>
                  </a:lnTo>
                  <a:lnTo>
                    <a:pt x="225" y="72"/>
                  </a:lnTo>
                  <a:lnTo>
                    <a:pt x="219" y="70"/>
                  </a:lnTo>
                  <a:lnTo>
                    <a:pt x="212" y="68"/>
                  </a:lnTo>
                  <a:lnTo>
                    <a:pt x="206" y="65"/>
                  </a:lnTo>
                  <a:lnTo>
                    <a:pt x="200" y="60"/>
                  </a:lnTo>
                  <a:lnTo>
                    <a:pt x="193" y="57"/>
                  </a:lnTo>
                  <a:lnTo>
                    <a:pt x="187" y="53"/>
                  </a:lnTo>
                  <a:lnTo>
                    <a:pt x="179" y="52"/>
                  </a:lnTo>
                  <a:lnTo>
                    <a:pt x="172" y="50"/>
                  </a:lnTo>
                  <a:lnTo>
                    <a:pt x="169" y="58"/>
                  </a:lnTo>
                  <a:lnTo>
                    <a:pt x="166" y="68"/>
                  </a:lnTo>
                  <a:lnTo>
                    <a:pt x="161" y="78"/>
                  </a:lnTo>
                  <a:lnTo>
                    <a:pt x="158" y="88"/>
                  </a:lnTo>
                  <a:lnTo>
                    <a:pt x="148" y="83"/>
                  </a:lnTo>
                  <a:lnTo>
                    <a:pt x="140" y="72"/>
                  </a:lnTo>
                  <a:lnTo>
                    <a:pt x="130" y="62"/>
                  </a:lnTo>
                  <a:lnTo>
                    <a:pt x="118" y="57"/>
                  </a:lnTo>
                  <a:lnTo>
                    <a:pt x="111" y="65"/>
                  </a:lnTo>
                  <a:lnTo>
                    <a:pt x="102" y="75"/>
                  </a:lnTo>
                  <a:lnTo>
                    <a:pt x="93" y="85"/>
                  </a:lnTo>
                  <a:lnTo>
                    <a:pt x="84" y="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8" name="Freeform 53"/>
            <p:cNvSpPr>
              <a:spLocks/>
            </p:cNvSpPr>
            <p:nvPr/>
          </p:nvSpPr>
          <p:spPr bwMode="auto">
            <a:xfrm>
              <a:off x="3145" y="1819"/>
              <a:ext cx="167" cy="190"/>
            </a:xfrm>
            <a:custGeom>
              <a:avLst/>
              <a:gdLst>
                <a:gd name="T0" fmla="*/ 2 w 335"/>
                <a:gd name="T1" fmla="*/ 157 h 190"/>
                <a:gd name="T2" fmla="*/ 10 w 335"/>
                <a:gd name="T3" fmla="*/ 87 h 190"/>
                <a:gd name="T4" fmla="*/ 32 w 335"/>
                <a:gd name="T5" fmla="*/ 45 h 190"/>
                <a:gd name="T6" fmla="*/ 61 w 335"/>
                <a:gd name="T7" fmla="*/ 29 h 190"/>
                <a:gd name="T8" fmla="*/ 94 w 335"/>
                <a:gd name="T9" fmla="*/ 14 h 190"/>
                <a:gd name="T10" fmla="*/ 122 w 335"/>
                <a:gd name="T11" fmla="*/ 5 h 190"/>
                <a:gd name="T12" fmla="*/ 139 w 335"/>
                <a:gd name="T13" fmla="*/ 12 h 190"/>
                <a:gd name="T14" fmla="*/ 151 w 335"/>
                <a:gd name="T15" fmla="*/ 29 h 190"/>
                <a:gd name="T16" fmla="*/ 158 w 335"/>
                <a:gd name="T17" fmla="*/ 37 h 190"/>
                <a:gd name="T18" fmla="*/ 161 w 335"/>
                <a:gd name="T19" fmla="*/ 37 h 190"/>
                <a:gd name="T20" fmla="*/ 167 w 335"/>
                <a:gd name="T21" fmla="*/ 29 h 190"/>
                <a:gd name="T22" fmla="*/ 179 w 335"/>
                <a:gd name="T23" fmla="*/ 12 h 190"/>
                <a:gd name="T24" fmla="*/ 200 w 335"/>
                <a:gd name="T25" fmla="*/ 0 h 190"/>
                <a:gd name="T26" fmla="*/ 232 w 335"/>
                <a:gd name="T27" fmla="*/ 0 h 190"/>
                <a:gd name="T28" fmla="*/ 264 w 335"/>
                <a:gd name="T29" fmla="*/ 4 h 190"/>
                <a:gd name="T30" fmla="*/ 296 w 335"/>
                <a:gd name="T31" fmla="*/ 10 h 190"/>
                <a:gd name="T32" fmla="*/ 327 w 335"/>
                <a:gd name="T33" fmla="*/ 34 h 190"/>
                <a:gd name="T34" fmla="*/ 335 w 335"/>
                <a:gd name="T35" fmla="*/ 99 h 190"/>
                <a:gd name="T36" fmla="*/ 327 w 335"/>
                <a:gd name="T37" fmla="*/ 127 h 190"/>
                <a:gd name="T38" fmla="*/ 319 w 335"/>
                <a:gd name="T39" fmla="*/ 127 h 190"/>
                <a:gd name="T40" fmla="*/ 319 w 335"/>
                <a:gd name="T41" fmla="*/ 107 h 190"/>
                <a:gd name="T42" fmla="*/ 319 w 335"/>
                <a:gd name="T43" fmla="*/ 49 h 190"/>
                <a:gd name="T44" fmla="*/ 293 w 335"/>
                <a:gd name="T45" fmla="*/ 30 h 190"/>
                <a:gd name="T46" fmla="*/ 248 w 335"/>
                <a:gd name="T47" fmla="*/ 34 h 190"/>
                <a:gd name="T48" fmla="*/ 204 w 335"/>
                <a:gd name="T49" fmla="*/ 39 h 190"/>
                <a:gd name="T50" fmla="*/ 159 w 335"/>
                <a:gd name="T51" fmla="*/ 42 h 190"/>
                <a:gd name="T52" fmla="*/ 126 w 335"/>
                <a:gd name="T53" fmla="*/ 45 h 190"/>
                <a:gd name="T54" fmla="*/ 95 w 335"/>
                <a:gd name="T55" fmla="*/ 49 h 190"/>
                <a:gd name="T56" fmla="*/ 63 w 335"/>
                <a:gd name="T57" fmla="*/ 54 h 190"/>
                <a:gd name="T58" fmla="*/ 34 w 335"/>
                <a:gd name="T59" fmla="*/ 60 h 190"/>
                <a:gd name="T60" fmla="*/ 26 w 335"/>
                <a:gd name="T61" fmla="*/ 90 h 190"/>
                <a:gd name="T62" fmla="*/ 39 w 335"/>
                <a:gd name="T63" fmla="*/ 165 h 190"/>
                <a:gd name="T64" fmla="*/ 29 w 335"/>
                <a:gd name="T65" fmla="*/ 182 h 190"/>
                <a:gd name="T66" fmla="*/ 20 w 335"/>
                <a:gd name="T67" fmla="*/ 188 h 19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35"/>
                <a:gd name="T103" fmla="*/ 0 h 190"/>
                <a:gd name="T104" fmla="*/ 335 w 335"/>
                <a:gd name="T105" fmla="*/ 190 h 19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35" h="190">
                  <a:moveTo>
                    <a:pt x="16" y="190"/>
                  </a:moveTo>
                  <a:lnTo>
                    <a:pt x="2" y="157"/>
                  </a:lnTo>
                  <a:lnTo>
                    <a:pt x="0" y="122"/>
                  </a:lnTo>
                  <a:lnTo>
                    <a:pt x="10" y="87"/>
                  </a:lnTo>
                  <a:lnTo>
                    <a:pt x="23" y="54"/>
                  </a:lnTo>
                  <a:lnTo>
                    <a:pt x="32" y="45"/>
                  </a:lnTo>
                  <a:lnTo>
                    <a:pt x="45" y="37"/>
                  </a:lnTo>
                  <a:lnTo>
                    <a:pt x="61" y="29"/>
                  </a:lnTo>
                  <a:lnTo>
                    <a:pt x="77" y="20"/>
                  </a:lnTo>
                  <a:lnTo>
                    <a:pt x="94" y="14"/>
                  </a:lnTo>
                  <a:lnTo>
                    <a:pt x="108" y="9"/>
                  </a:lnTo>
                  <a:lnTo>
                    <a:pt x="122" y="5"/>
                  </a:lnTo>
                  <a:lnTo>
                    <a:pt x="132" y="4"/>
                  </a:lnTo>
                  <a:lnTo>
                    <a:pt x="139" y="12"/>
                  </a:lnTo>
                  <a:lnTo>
                    <a:pt x="145" y="20"/>
                  </a:lnTo>
                  <a:lnTo>
                    <a:pt x="151" y="29"/>
                  </a:lnTo>
                  <a:lnTo>
                    <a:pt x="158" y="37"/>
                  </a:lnTo>
                  <a:lnTo>
                    <a:pt x="159" y="37"/>
                  </a:lnTo>
                  <a:lnTo>
                    <a:pt x="161" y="37"/>
                  </a:lnTo>
                  <a:lnTo>
                    <a:pt x="163" y="37"/>
                  </a:lnTo>
                  <a:lnTo>
                    <a:pt x="167" y="29"/>
                  </a:lnTo>
                  <a:lnTo>
                    <a:pt x="172" y="20"/>
                  </a:lnTo>
                  <a:lnTo>
                    <a:pt x="179" y="12"/>
                  </a:lnTo>
                  <a:lnTo>
                    <a:pt x="185" y="4"/>
                  </a:lnTo>
                  <a:lnTo>
                    <a:pt x="200" y="0"/>
                  </a:lnTo>
                  <a:lnTo>
                    <a:pt x="216" y="0"/>
                  </a:lnTo>
                  <a:lnTo>
                    <a:pt x="232" y="0"/>
                  </a:lnTo>
                  <a:lnTo>
                    <a:pt x="248" y="0"/>
                  </a:lnTo>
                  <a:lnTo>
                    <a:pt x="264" y="4"/>
                  </a:lnTo>
                  <a:lnTo>
                    <a:pt x="280" y="7"/>
                  </a:lnTo>
                  <a:lnTo>
                    <a:pt x="296" y="10"/>
                  </a:lnTo>
                  <a:lnTo>
                    <a:pt x="312" y="14"/>
                  </a:lnTo>
                  <a:lnTo>
                    <a:pt x="327" y="34"/>
                  </a:lnTo>
                  <a:lnTo>
                    <a:pt x="333" y="65"/>
                  </a:lnTo>
                  <a:lnTo>
                    <a:pt x="335" y="99"/>
                  </a:lnTo>
                  <a:lnTo>
                    <a:pt x="331" y="127"/>
                  </a:lnTo>
                  <a:lnTo>
                    <a:pt x="327" y="127"/>
                  </a:lnTo>
                  <a:lnTo>
                    <a:pt x="323" y="127"/>
                  </a:lnTo>
                  <a:lnTo>
                    <a:pt x="319" y="127"/>
                  </a:lnTo>
                  <a:lnTo>
                    <a:pt x="315" y="127"/>
                  </a:lnTo>
                  <a:lnTo>
                    <a:pt x="319" y="107"/>
                  </a:lnTo>
                  <a:lnTo>
                    <a:pt x="320" y="77"/>
                  </a:lnTo>
                  <a:lnTo>
                    <a:pt x="319" y="49"/>
                  </a:lnTo>
                  <a:lnTo>
                    <a:pt x="315" y="29"/>
                  </a:lnTo>
                  <a:lnTo>
                    <a:pt x="293" y="30"/>
                  </a:lnTo>
                  <a:lnTo>
                    <a:pt x="270" y="32"/>
                  </a:lnTo>
                  <a:lnTo>
                    <a:pt x="248" y="34"/>
                  </a:lnTo>
                  <a:lnTo>
                    <a:pt x="227" y="35"/>
                  </a:lnTo>
                  <a:lnTo>
                    <a:pt x="204" y="39"/>
                  </a:lnTo>
                  <a:lnTo>
                    <a:pt x="182" y="40"/>
                  </a:lnTo>
                  <a:lnTo>
                    <a:pt x="159" y="42"/>
                  </a:lnTo>
                  <a:lnTo>
                    <a:pt x="137" y="44"/>
                  </a:lnTo>
                  <a:lnTo>
                    <a:pt x="126" y="45"/>
                  </a:lnTo>
                  <a:lnTo>
                    <a:pt x="111" y="47"/>
                  </a:lnTo>
                  <a:lnTo>
                    <a:pt x="95" y="49"/>
                  </a:lnTo>
                  <a:lnTo>
                    <a:pt x="79" y="50"/>
                  </a:lnTo>
                  <a:lnTo>
                    <a:pt x="63" y="54"/>
                  </a:lnTo>
                  <a:lnTo>
                    <a:pt x="47" y="57"/>
                  </a:lnTo>
                  <a:lnTo>
                    <a:pt x="34" y="60"/>
                  </a:lnTo>
                  <a:lnTo>
                    <a:pt x="23" y="65"/>
                  </a:lnTo>
                  <a:lnTo>
                    <a:pt x="26" y="90"/>
                  </a:lnTo>
                  <a:lnTo>
                    <a:pt x="32" y="129"/>
                  </a:lnTo>
                  <a:lnTo>
                    <a:pt x="39" y="165"/>
                  </a:lnTo>
                  <a:lnTo>
                    <a:pt x="39" y="183"/>
                  </a:lnTo>
                  <a:lnTo>
                    <a:pt x="29" y="182"/>
                  </a:lnTo>
                  <a:lnTo>
                    <a:pt x="23" y="185"/>
                  </a:lnTo>
                  <a:lnTo>
                    <a:pt x="20" y="188"/>
                  </a:lnTo>
                  <a:lnTo>
                    <a:pt x="16" y="190"/>
                  </a:lnTo>
                  <a:close/>
                </a:path>
              </a:pathLst>
            </a:custGeom>
            <a:solidFill>
              <a:srgbClr val="FF99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9" name="Freeform 54"/>
            <p:cNvSpPr>
              <a:spLocks/>
            </p:cNvSpPr>
            <p:nvPr/>
          </p:nvSpPr>
          <p:spPr bwMode="auto">
            <a:xfrm>
              <a:off x="2231" y="1888"/>
              <a:ext cx="46" cy="103"/>
            </a:xfrm>
            <a:custGeom>
              <a:avLst/>
              <a:gdLst>
                <a:gd name="T0" fmla="*/ 76 w 94"/>
                <a:gd name="T1" fmla="*/ 103 h 103"/>
                <a:gd name="T2" fmla="*/ 66 w 94"/>
                <a:gd name="T3" fmla="*/ 101 h 103"/>
                <a:gd name="T4" fmla="*/ 58 w 94"/>
                <a:gd name="T5" fmla="*/ 101 h 103"/>
                <a:gd name="T6" fmla="*/ 47 w 94"/>
                <a:gd name="T7" fmla="*/ 99 h 103"/>
                <a:gd name="T8" fmla="*/ 37 w 94"/>
                <a:gd name="T9" fmla="*/ 99 h 103"/>
                <a:gd name="T10" fmla="*/ 28 w 94"/>
                <a:gd name="T11" fmla="*/ 98 h 103"/>
                <a:gd name="T12" fmla="*/ 18 w 94"/>
                <a:gd name="T13" fmla="*/ 96 h 103"/>
                <a:gd name="T14" fmla="*/ 8 w 94"/>
                <a:gd name="T15" fmla="*/ 94 h 103"/>
                <a:gd name="T16" fmla="*/ 0 w 94"/>
                <a:gd name="T17" fmla="*/ 93 h 103"/>
                <a:gd name="T18" fmla="*/ 0 w 94"/>
                <a:gd name="T19" fmla="*/ 79 h 103"/>
                <a:gd name="T20" fmla="*/ 2 w 94"/>
                <a:gd name="T21" fmla="*/ 65 h 103"/>
                <a:gd name="T22" fmla="*/ 4 w 94"/>
                <a:gd name="T23" fmla="*/ 41 h 103"/>
                <a:gd name="T24" fmla="*/ 5 w 94"/>
                <a:gd name="T25" fmla="*/ 5 h 103"/>
                <a:gd name="T26" fmla="*/ 12 w 94"/>
                <a:gd name="T27" fmla="*/ 1 h 103"/>
                <a:gd name="T28" fmla="*/ 21 w 94"/>
                <a:gd name="T29" fmla="*/ 0 h 103"/>
                <a:gd name="T30" fmla="*/ 33 w 94"/>
                <a:gd name="T31" fmla="*/ 1 h 103"/>
                <a:gd name="T32" fmla="*/ 45 w 94"/>
                <a:gd name="T33" fmla="*/ 3 h 103"/>
                <a:gd name="T34" fmla="*/ 58 w 94"/>
                <a:gd name="T35" fmla="*/ 8 h 103"/>
                <a:gd name="T36" fmla="*/ 70 w 94"/>
                <a:gd name="T37" fmla="*/ 13 h 103"/>
                <a:gd name="T38" fmla="*/ 81 w 94"/>
                <a:gd name="T39" fmla="*/ 18 h 103"/>
                <a:gd name="T40" fmla="*/ 87 w 94"/>
                <a:gd name="T41" fmla="*/ 25 h 103"/>
                <a:gd name="T42" fmla="*/ 90 w 94"/>
                <a:gd name="T43" fmla="*/ 43 h 103"/>
                <a:gd name="T44" fmla="*/ 94 w 94"/>
                <a:gd name="T45" fmla="*/ 65 h 103"/>
                <a:gd name="T46" fmla="*/ 92 w 94"/>
                <a:gd name="T47" fmla="*/ 84 h 103"/>
                <a:gd name="T48" fmla="*/ 86 w 94"/>
                <a:gd name="T49" fmla="*/ 103 h 103"/>
                <a:gd name="T50" fmla="*/ 84 w 94"/>
                <a:gd name="T51" fmla="*/ 103 h 103"/>
                <a:gd name="T52" fmla="*/ 81 w 94"/>
                <a:gd name="T53" fmla="*/ 103 h 103"/>
                <a:gd name="T54" fmla="*/ 79 w 94"/>
                <a:gd name="T55" fmla="*/ 103 h 103"/>
                <a:gd name="T56" fmla="*/ 76 w 94"/>
                <a:gd name="T57" fmla="*/ 103 h 10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4"/>
                <a:gd name="T88" fmla="*/ 0 h 103"/>
                <a:gd name="T89" fmla="*/ 94 w 94"/>
                <a:gd name="T90" fmla="*/ 103 h 10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4" h="103">
                  <a:moveTo>
                    <a:pt x="76" y="103"/>
                  </a:moveTo>
                  <a:lnTo>
                    <a:pt x="66" y="101"/>
                  </a:lnTo>
                  <a:lnTo>
                    <a:pt x="58" y="101"/>
                  </a:lnTo>
                  <a:lnTo>
                    <a:pt x="47" y="99"/>
                  </a:lnTo>
                  <a:lnTo>
                    <a:pt x="37" y="99"/>
                  </a:lnTo>
                  <a:lnTo>
                    <a:pt x="28" y="98"/>
                  </a:lnTo>
                  <a:lnTo>
                    <a:pt x="18" y="96"/>
                  </a:lnTo>
                  <a:lnTo>
                    <a:pt x="8" y="94"/>
                  </a:lnTo>
                  <a:lnTo>
                    <a:pt x="0" y="93"/>
                  </a:lnTo>
                  <a:lnTo>
                    <a:pt x="0" y="79"/>
                  </a:lnTo>
                  <a:lnTo>
                    <a:pt x="2" y="65"/>
                  </a:lnTo>
                  <a:lnTo>
                    <a:pt x="4" y="41"/>
                  </a:lnTo>
                  <a:lnTo>
                    <a:pt x="5" y="5"/>
                  </a:lnTo>
                  <a:lnTo>
                    <a:pt x="12" y="1"/>
                  </a:lnTo>
                  <a:lnTo>
                    <a:pt x="21" y="0"/>
                  </a:lnTo>
                  <a:lnTo>
                    <a:pt x="33" y="1"/>
                  </a:lnTo>
                  <a:lnTo>
                    <a:pt x="45" y="3"/>
                  </a:lnTo>
                  <a:lnTo>
                    <a:pt x="58" y="8"/>
                  </a:lnTo>
                  <a:lnTo>
                    <a:pt x="70" y="13"/>
                  </a:lnTo>
                  <a:lnTo>
                    <a:pt x="81" y="18"/>
                  </a:lnTo>
                  <a:lnTo>
                    <a:pt x="87" y="25"/>
                  </a:lnTo>
                  <a:lnTo>
                    <a:pt x="90" y="43"/>
                  </a:lnTo>
                  <a:lnTo>
                    <a:pt x="94" y="65"/>
                  </a:lnTo>
                  <a:lnTo>
                    <a:pt x="92" y="84"/>
                  </a:lnTo>
                  <a:lnTo>
                    <a:pt x="86" y="103"/>
                  </a:lnTo>
                  <a:lnTo>
                    <a:pt x="84" y="103"/>
                  </a:lnTo>
                  <a:lnTo>
                    <a:pt x="81" y="103"/>
                  </a:lnTo>
                  <a:lnTo>
                    <a:pt x="79" y="103"/>
                  </a:lnTo>
                  <a:lnTo>
                    <a:pt x="76" y="10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0" name="Freeform 55"/>
            <p:cNvSpPr>
              <a:spLocks/>
            </p:cNvSpPr>
            <p:nvPr/>
          </p:nvSpPr>
          <p:spPr bwMode="auto">
            <a:xfrm>
              <a:off x="1952" y="1834"/>
              <a:ext cx="226" cy="152"/>
            </a:xfrm>
            <a:custGeom>
              <a:avLst/>
              <a:gdLst>
                <a:gd name="T0" fmla="*/ 16 w 451"/>
                <a:gd name="T1" fmla="*/ 152 h 152"/>
                <a:gd name="T2" fmla="*/ 11 w 451"/>
                <a:gd name="T3" fmla="*/ 117 h 152"/>
                <a:gd name="T4" fmla="*/ 4 w 451"/>
                <a:gd name="T5" fmla="*/ 84 h 152"/>
                <a:gd name="T6" fmla="*/ 1 w 451"/>
                <a:gd name="T7" fmla="*/ 50 h 152"/>
                <a:gd name="T8" fmla="*/ 0 w 451"/>
                <a:gd name="T9" fmla="*/ 19 h 152"/>
                <a:gd name="T10" fmla="*/ 12 w 451"/>
                <a:gd name="T11" fmla="*/ 17 h 152"/>
                <a:gd name="T12" fmla="*/ 22 w 451"/>
                <a:gd name="T13" fmla="*/ 15 h 152"/>
                <a:gd name="T14" fmla="*/ 28 w 451"/>
                <a:gd name="T15" fmla="*/ 15 h 152"/>
                <a:gd name="T16" fmla="*/ 35 w 451"/>
                <a:gd name="T17" fmla="*/ 14 h 152"/>
                <a:gd name="T18" fmla="*/ 41 w 451"/>
                <a:gd name="T19" fmla="*/ 12 h 152"/>
                <a:gd name="T20" fmla="*/ 48 w 451"/>
                <a:gd name="T21" fmla="*/ 10 h 152"/>
                <a:gd name="T22" fmla="*/ 54 w 451"/>
                <a:gd name="T23" fmla="*/ 9 h 152"/>
                <a:gd name="T24" fmla="*/ 64 w 451"/>
                <a:gd name="T25" fmla="*/ 7 h 152"/>
                <a:gd name="T26" fmla="*/ 88 w 451"/>
                <a:gd name="T27" fmla="*/ 5 h 152"/>
                <a:gd name="T28" fmla="*/ 112 w 451"/>
                <a:gd name="T29" fmla="*/ 5 h 152"/>
                <a:gd name="T30" fmla="*/ 136 w 451"/>
                <a:gd name="T31" fmla="*/ 4 h 152"/>
                <a:gd name="T32" fmla="*/ 160 w 451"/>
                <a:gd name="T33" fmla="*/ 2 h 152"/>
                <a:gd name="T34" fmla="*/ 184 w 451"/>
                <a:gd name="T35" fmla="*/ 2 h 152"/>
                <a:gd name="T36" fmla="*/ 209 w 451"/>
                <a:gd name="T37" fmla="*/ 0 h 152"/>
                <a:gd name="T38" fmla="*/ 233 w 451"/>
                <a:gd name="T39" fmla="*/ 0 h 152"/>
                <a:gd name="T40" fmla="*/ 257 w 451"/>
                <a:gd name="T41" fmla="*/ 0 h 152"/>
                <a:gd name="T42" fmla="*/ 279 w 451"/>
                <a:gd name="T43" fmla="*/ 0 h 152"/>
                <a:gd name="T44" fmla="*/ 303 w 451"/>
                <a:gd name="T45" fmla="*/ 0 h 152"/>
                <a:gd name="T46" fmla="*/ 328 w 451"/>
                <a:gd name="T47" fmla="*/ 0 h 152"/>
                <a:gd name="T48" fmla="*/ 352 w 451"/>
                <a:gd name="T49" fmla="*/ 0 h 152"/>
                <a:gd name="T50" fmla="*/ 376 w 451"/>
                <a:gd name="T51" fmla="*/ 2 h 152"/>
                <a:gd name="T52" fmla="*/ 400 w 451"/>
                <a:gd name="T53" fmla="*/ 2 h 152"/>
                <a:gd name="T54" fmla="*/ 426 w 451"/>
                <a:gd name="T55" fmla="*/ 4 h 152"/>
                <a:gd name="T56" fmla="*/ 450 w 451"/>
                <a:gd name="T57" fmla="*/ 5 h 152"/>
                <a:gd name="T58" fmla="*/ 451 w 451"/>
                <a:gd name="T59" fmla="*/ 29 h 152"/>
                <a:gd name="T60" fmla="*/ 450 w 451"/>
                <a:gd name="T61" fmla="*/ 67 h 152"/>
                <a:gd name="T62" fmla="*/ 445 w 451"/>
                <a:gd name="T63" fmla="*/ 105 h 152"/>
                <a:gd name="T64" fmla="*/ 443 w 451"/>
                <a:gd name="T65" fmla="*/ 124 h 152"/>
                <a:gd name="T66" fmla="*/ 437 w 451"/>
                <a:gd name="T67" fmla="*/ 125 h 152"/>
                <a:gd name="T68" fmla="*/ 430 w 451"/>
                <a:gd name="T69" fmla="*/ 125 h 152"/>
                <a:gd name="T70" fmla="*/ 424 w 451"/>
                <a:gd name="T71" fmla="*/ 125 h 152"/>
                <a:gd name="T72" fmla="*/ 418 w 451"/>
                <a:gd name="T73" fmla="*/ 125 h 152"/>
                <a:gd name="T74" fmla="*/ 392 w 451"/>
                <a:gd name="T75" fmla="*/ 124 h 152"/>
                <a:gd name="T76" fmla="*/ 368 w 451"/>
                <a:gd name="T77" fmla="*/ 122 h 152"/>
                <a:gd name="T78" fmla="*/ 342 w 451"/>
                <a:gd name="T79" fmla="*/ 122 h 152"/>
                <a:gd name="T80" fmla="*/ 318 w 451"/>
                <a:gd name="T81" fmla="*/ 122 h 152"/>
                <a:gd name="T82" fmla="*/ 292 w 451"/>
                <a:gd name="T83" fmla="*/ 124 h 152"/>
                <a:gd name="T84" fmla="*/ 266 w 451"/>
                <a:gd name="T85" fmla="*/ 124 h 152"/>
                <a:gd name="T86" fmla="*/ 242 w 451"/>
                <a:gd name="T87" fmla="*/ 125 h 152"/>
                <a:gd name="T88" fmla="*/ 217 w 451"/>
                <a:gd name="T89" fmla="*/ 129 h 152"/>
                <a:gd name="T90" fmla="*/ 191 w 451"/>
                <a:gd name="T91" fmla="*/ 130 h 152"/>
                <a:gd name="T92" fmla="*/ 167 w 451"/>
                <a:gd name="T93" fmla="*/ 133 h 152"/>
                <a:gd name="T94" fmla="*/ 141 w 451"/>
                <a:gd name="T95" fmla="*/ 135 h 152"/>
                <a:gd name="T96" fmla="*/ 115 w 451"/>
                <a:gd name="T97" fmla="*/ 138 h 152"/>
                <a:gd name="T98" fmla="*/ 91 w 451"/>
                <a:gd name="T99" fmla="*/ 142 h 152"/>
                <a:gd name="T100" fmla="*/ 65 w 451"/>
                <a:gd name="T101" fmla="*/ 145 h 152"/>
                <a:gd name="T102" fmla="*/ 41 w 451"/>
                <a:gd name="T103" fmla="*/ 148 h 152"/>
                <a:gd name="T104" fmla="*/ 16 w 451"/>
                <a:gd name="T105" fmla="*/ 152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51"/>
                <a:gd name="T160" fmla="*/ 0 h 152"/>
                <a:gd name="T161" fmla="*/ 451 w 451"/>
                <a:gd name="T162" fmla="*/ 152 h 15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51" h="152">
                  <a:moveTo>
                    <a:pt x="16" y="152"/>
                  </a:moveTo>
                  <a:lnTo>
                    <a:pt x="11" y="117"/>
                  </a:lnTo>
                  <a:lnTo>
                    <a:pt x="4" y="84"/>
                  </a:lnTo>
                  <a:lnTo>
                    <a:pt x="1" y="50"/>
                  </a:lnTo>
                  <a:lnTo>
                    <a:pt x="0" y="19"/>
                  </a:lnTo>
                  <a:lnTo>
                    <a:pt x="12" y="17"/>
                  </a:lnTo>
                  <a:lnTo>
                    <a:pt x="22" y="15"/>
                  </a:lnTo>
                  <a:lnTo>
                    <a:pt x="28" y="15"/>
                  </a:lnTo>
                  <a:lnTo>
                    <a:pt x="35" y="14"/>
                  </a:lnTo>
                  <a:lnTo>
                    <a:pt x="41" y="12"/>
                  </a:lnTo>
                  <a:lnTo>
                    <a:pt x="48" y="10"/>
                  </a:lnTo>
                  <a:lnTo>
                    <a:pt x="54" y="9"/>
                  </a:lnTo>
                  <a:lnTo>
                    <a:pt x="64" y="7"/>
                  </a:lnTo>
                  <a:lnTo>
                    <a:pt x="88" y="5"/>
                  </a:lnTo>
                  <a:lnTo>
                    <a:pt x="112" y="5"/>
                  </a:lnTo>
                  <a:lnTo>
                    <a:pt x="136" y="4"/>
                  </a:lnTo>
                  <a:lnTo>
                    <a:pt x="160" y="2"/>
                  </a:lnTo>
                  <a:lnTo>
                    <a:pt x="184" y="2"/>
                  </a:lnTo>
                  <a:lnTo>
                    <a:pt x="209" y="0"/>
                  </a:lnTo>
                  <a:lnTo>
                    <a:pt x="233" y="0"/>
                  </a:lnTo>
                  <a:lnTo>
                    <a:pt x="257" y="0"/>
                  </a:lnTo>
                  <a:lnTo>
                    <a:pt x="279" y="0"/>
                  </a:lnTo>
                  <a:lnTo>
                    <a:pt x="303" y="0"/>
                  </a:lnTo>
                  <a:lnTo>
                    <a:pt x="328" y="0"/>
                  </a:lnTo>
                  <a:lnTo>
                    <a:pt x="352" y="0"/>
                  </a:lnTo>
                  <a:lnTo>
                    <a:pt x="376" y="2"/>
                  </a:lnTo>
                  <a:lnTo>
                    <a:pt x="400" y="2"/>
                  </a:lnTo>
                  <a:lnTo>
                    <a:pt x="426" y="4"/>
                  </a:lnTo>
                  <a:lnTo>
                    <a:pt x="450" y="5"/>
                  </a:lnTo>
                  <a:lnTo>
                    <a:pt x="451" y="29"/>
                  </a:lnTo>
                  <a:lnTo>
                    <a:pt x="450" y="67"/>
                  </a:lnTo>
                  <a:lnTo>
                    <a:pt x="445" y="105"/>
                  </a:lnTo>
                  <a:lnTo>
                    <a:pt x="443" y="124"/>
                  </a:lnTo>
                  <a:lnTo>
                    <a:pt x="437" y="125"/>
                  </a:lnTo>
                  <a:lnTo>
                    <a:pt x="430" y="125"/>
                  </a:lnTo>
                  <a:lnTo>
                    <a:pt x="424" y="125"/>
                  </a:lnTo>
                  <a:lnTo>
                    <a:pt x="418" y="125"/>
                  </a:lnTo>
                  <a:lnTo>
                    <a:pt x="392" y="124"/>
                  </a:lnTo>
                  <a:lnTo>
                    <a:pt x="368" y="122"/>
                  </a:lnTo>
                  <a:lnTo>
                    <a:pt x="342" y="122"/>
                  </a:lnTo>
                  <a:lnTo>
                    <a:pt x="318" y="122"/>
                  </a:lnTo>
                  <a:lnTo>
                    <a:pt x="292" y="124"/>
                  </a:lnTo>
                  <a:lnTo>
                    <a:pt x="266" y="124"/>
                  </a:lnTo>
                  <a:lnTo>
                    <a:pt x="242" y="125"/>
                  </a:lnTo>
                  <a:lnTo>
                    <a:pt x="217" y="129"/>
                  </a:lnTo>
                  <a:lnTo>
                    <a:pt x="191" y="130"/>
                  </a:lnTo>
                  <a:lnTo>
                    <a:pt x="167" y="133"/>
                  </a:lnTo>
                  <a:lnTo>
                    <a:pt x="141" y="135"/>
                  </a:lnTo>
                  <a:lnTo>
                    <a:pt x="115" y="138"/>
                  </a:lnTo>
                  <a:lnTo>
                    <a:pt x="91" y="142"/>
                  </a:lnTo>
                  <a:lnTo>
                    <a:pt x="65" y="145"/>
                  </a:lnTo>
                  <a:lnTo>
                    <a:pt x="41" y="148"/>
                  </a:lnTo>
                  <a:lnTo>
                    <a:pt x="16" y="15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1" name="Freeform 56"/>
            <p:cNvSpPr>
              <a:spLocks/>
            </p:cNvSpPr>
            <p:nvPr/>
          </p:nvSpPr>
          <p:spPr bwMode="auto">
            <a:xfrm>
              <a:off x="3178" y="1913"/>
              <a:ext cx="101" cy="73"/>
            </a:xfrm>
            <a:custGeom>
              <a:avLst/>
              <a:gdLst>
                <a:gd name="T0" fmla="*/ 14 w 201"/>
                <a:gd name="T1" fmla="*/ 73 h 73"/>
                <a:gd name="T2" fmla="*/ 8 w 201"/>
                <a:gd name="T3" fmla="*/ 59 h 73"/>
                <a:gd name="T4" fmla="*/ 5 w 201"/>
                <a:gd name="T5" fmla="*/ 45 h 73"/>
                <a:gd name="T6" fmla="*/ 1 w 201"/>
                <a:gd name="T7" fmla="*/ 31 h 73"/>
                <a:gd name="T8" fmla="*/ 0 w 201"/>
                <a:gd name="T9" fmla="*/ 18 h 73"/>
                <a:gd name="T10" fmla="*/ 8 w 201"/>
                <a:gd name="T11" fmla="*/ 13 h 73"/>
                <a:gd name="T12" fmla="*/ 16 w 201"/>
                <a:gd name="T13" fmla="*/ 11 h 73"/>
                <a:gd name="T14" fmla="*/ 24 w 201"/>
                <a:gd name="T15" fmla="*/ 8 h 73"/>
                <a:gd name="T16" fmla="*/ 32 w 201"/>
                <a:gd name="T17" fmla="*/ 6 h 73"/>
                <a:gd name="T18" fmla="*/ 53 w 201"/>
                <a:gd name="T19" fmla="*/ 5 h 73"/>
                <a:gd name="T20" fmla="*/ 74 w 201"/>
                <a:gd name="T21" fmla="*/ 5 h 73"/>
                <a:gd name="T22" fmla="*/ 93 w 201"/>
                <a:gd name="T23" fmla="*/ 3 h 73"/>
                <a:gd name="T24" fmla="*/ 114 w 201"/>
                <a:gd name="T25" fmla="*/ 1 h 73"/>
                <a:gd name="T26" fmla="*/ 135 w 201"/>
                <a:gd name="T27" fmla="*/ 0 h 73"/>
                <a:gd name="T28" fmla="*/ 156 w 201"/>
                <a:gd name="T29" fmla="*/ 0 h 73"/>
                <a:gd name="T30" fmla="*/ 178 w 201"/>
                <a:gd name="T31" fmla="*/ 0 h 73"/>
                <a:gd name="T32" fmla="*/ 199 w 201"/>
                <a:gd name="T33" fmla="*/ 1 h 73"/>
                <a:gd name="T34" fmla="*/ 201 w 201"/>
                <a:gd name="T35" fmla="*/ 15 h 73"/>
                <a:gd name="T36" fmla="*/ 198 w 201"/>
                <a:gd name="T37" fmla="*/ 33 h 73"/>
                <a:gd name="T38" fmla="*/ 194 w 201"/>
                <a:gd name="T39" fmla="*/ 50 h 73"/>
                <a:gd name="T40" fmla="*/ 190 w 201"/>
                <a:gd name="T41" fmla="*/ 63 h 73"/>
                <a:gd name="T42" fmla="*/ 167 w 201"/>
                <a:gd name="T43" fmla="*/ 66 h 73"/>
                <a:gd name="T44" fmla="*/ 146 w 201"/>
                <a:gd name="T45" fmla="*/ 68 h 73"/>
                <a:gd name="T46" fmla="*/ 124 w 201"/>
                <a:gd name="T47" fmla="*/ 69 h 73"/>
                <a:gd name="T48" fmla="*/ 103 w 201"/>
                <a:gd name="T49" fmla="*/ 69 h 73"/>
                <a:gd name="T50" fmla="*/ 80 w 201"/>
                <a:gd name="T51" fmla="*/ 71 h 73"/>
                <a:gd name="T52" fmla="*/ 58 w 201"/>
                <a:gd name="T53" fmla="*/ 71 h 73"/>
                <a:gd name="T54" fmla="*/ 37 w 201"/>
                <a:gd name="T55" fmla="*/ 71 h 73"/>
                <a:gd name="T56" fmla="*/ 14 w 201"/>
                <a:gd name="T57" fmla="*/ 73 h 7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1"/>
                <a:gd name="T88" fmla="*/ 0 h 73"/>
                <a:gd name="T89" fmla="*/ 201 w 201"/>
                <a:gd name="T90" fmla="*/ 73 h 7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1" h="73">
                  <a:moveTo>
                    <a:pt x="14" y="73"/>
                  </a:moveTo>
                  <a:lnTo>
                    <a:pt x="8" y="59"/>
                  </a:lnTo>
                  <a:lnTo>
                    <a:pt x="5" y="45"/>
                  </a:lnTo>
                  <a:lnTo>
                    <a:pt x="1" y="31"/>
                  </a:lnTo>
                  <a:lnTo>
                    <a:pt x="0" y="18"/>
                  </a:lnTo>
                  <a:lnTo>
                    <a:pt x="8" y="13"/>
                  </a:lnTo>
                  <a:lnTo>
                    <a:pt x="16" y="11"/>
                  </a:lnTo>
                  <a:lnTo>
                    <a:pt x="24" y="8"/>
                  </a:lnTo>
                  <a:lnTo>
                    <a:pt x="32" y="6"/>
                  </a:lnTo>
                  <a:lnTo>
                    <a:pt x="53" y="5"/>
                  </a:lnTo>
                  <a:lnTo>
                    <a:pt x="74" y="5"/>
                  </a:lnTo>
                  <a:lnTo>
                    <a:pt x="93" y="3"/>
                  </a:lnTo>
                  <a:lnTo>
                    <a:pt x="114" y="1"/>
                  </a:lnTo>
                  <a:lnTo>
                    <a:pt x="135" y="0"/>
                  </a:lnTo>
                  <a:lnTo>
                    <a:pt x="156" y="0"/>
                  </a:lnTo>
                  <a:lnTo>
                    <a:pt x="178" y="0"/>
                  </a:lnTo>
                  <a:lnTo>
                    <a:pt x="199" y="1"/>
                  </a:lnTo>
                  <a:lnTo>
                    <a:pt x="201" y="15"/>
                  </a:lnTo>
                  <a:lnTo>
                    <a:pt x="198" y="33"/>
                  </a:lnTo>
                  <a:lnTo>
                    <a:pt x="194" y="50"/>
                  </a:lnTo>
                  <a:lnTo>
                    <a:pt x="190" y="63"/>
                  </a:lnTo>
                  <a:lnTo>
                    <a:pt x="167" y="66"/>
                  </a:lnTo>
                  <a:lnTo>
                    <a:pt x="146" y="68"/>
                  </a:lnTo>
                  <a:lnTo>
                    <a:pt x="124" y="69"/>
                  </a:lnTo>
                  <a:lnTo>
                    <a:pt x="103" y="69"/>
                  </a:lnTo>
                  <a:lnTo>
                    <a:pt x="80" y="71"/>
                  </a:lnTo>
                  <a:lnTo>
                    <a:pt x="58" y="71"/>
                  </a:lnTo>
                  <a:lnTo>
                    <a:pt x="37" y="71"/>
                  </a:lnTo>
                  <a:lnTo>
                    <a:pt x="14" y="73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2" name="Freeform 57"/>
            <p:cNvSpPr>
              <a:spLocks/>
            </p:cNvSpPr>
            <p:nvPr/>
          </p:nvSpPr>
          <p:spPr bwMode="auto">
            <a:xfrm>
              <a:off x="2236" y="1903"/>
              <a:ext cx="36" cy="76"/>
            </a:xfrm>
            <a:custGeom>
              <a:avLst/>
              <a:gdLst>
                <a:gd name="T0" fmla="*/ 37 w 70"/>
                <a:gd name="T1" fmla="*/ 74 h 76"/>
                <a:gd name="T2" fmla="*/ 22 w 70"/>
                <a:gd name="T3" fmla="*/ 73 h 76"/>
                <a:gd name="T4" fmla="*/ 14 w 70"/>
                <a:gd name="T5" fmla="*/ 73 h 76"/>
                <a:gd name="T6" fmla="*/ 4 w 70"/>
                <a:gd name="T7" fmla="*/ 71 h 76"/>
                <a:gd name="T8" fmla="*/ 0 w 70"/>
                <a:gd name="T9" fmla="*/ 61 h 76"/>
                <a:gd name="T10" fmla="*/ 1 w 70"/>
                <a:gd name="T11" fmla="*/ 25 h 76"/>
                <a:gd name="T12" fmla="*/ 11 w 70"/>
                <a:gd name="T13" fmla="*/ 0 h 76"/>
                <a:gd name="T14" fmla="*/ 27 w 70"/>
                <a:gd name="T15" fmla="*/ 0 h 76"/>
                <a:gd name="T16" fmla="*/ 45 w 70"/>
                <a:gd name="T17" fmla="*/ 3 h 76"/>
                <a:gd name="T18" fmla="*/ 61 w 70"/>
                <a:gd name="T19" fmla="*/ 8 h 76"/>
                <a:gd name="T20" fmla="*/ 61 w 70"/>
                <a:gd name="T21" fmla="*/ 13 h 76"/>
                <a:gd name="T22" fmla="*/ 46 w 70"/>
                <a:gd name="T23" fmla="*/ 11 h 76"/>
                <a:gd name="T24" fmla="*/ 41 w 70"/>
                <a:gd name="T25" fmla="*/ 10 h 76"/>
                <a:gd name="T26" fmla="*/ 53 w 70"/>
                <a:gd name="T27" fmla="*/ 15 h 76"/>
                <a:gd name="T28" fmla="*/ 69 w 70"/>
                <a:gd name="T29" fmla="*/ 23 h 76"/>
                <a:gd name="T30" fmla="*/ 69 w 70"/>
                <a:gd name="T31" fmla="*/ 26 h 76"/>
                <a:gd name="T32" fmla="*/ 58 w 70"/>
                <a:gd name="T33" fmla="*/ 26 h 76"/>
                <a:gd name="T34" fmla="*/ 33 w 70"/>
                <a:gd name="T35" fmla="*/ 20 h 76"/>
                <a:gd name="T36" fmla="*/ 22 w 70"/>
                <a:gd name="T37" fmla="*/ 20 h 76"/>
                <a:gd name="T38" fmla="*/ 25 w 70"/>
                <a:gd name="T39" fmla="*/ 21 h 76"/>
                <a:gd name="T40" fmla="*/ 33 w 70"/>
                <a:gd name="T41" fmla="*/ 25 h 76"/>
                <a:gd name="T42" fmla="*/ 54 w 70"/>
                <a:gd name="T43" fmla="*/ 33 h 76"/>
                <a:gd name="T44" fmla="*/ 70 w 70"/>
                <a:gd name="T45" fmla="*/ 40 h 76"/>
                <a:gd name="T46" fmla="*/ 70 w 70"/>
                <a:gd name="T47" fmla="*/ 45 h 76"/>
                <a:gd name="T48" fmla="*/ 62 w 70"/>
                <a:gd name="T49" fmla="*/ 46 h 76"/>
                <a:gd name="T50" fmla="*/ 35 w 70"/>
                <a:gd name="T51" fmla="*/ 41 h 76"/>
                <a:gd name="T52" fmla="*/ 27 w 70"/>
                <a:gd name="T53" fmla="*/ 41 h 76"/>
                <a:gd name="T54" fmla="*/ 27 w 70"/>
                <a:gd name="T55" fmla="*/ 43 h 76"/>
                <a:gd name="T56" fmla="*/ 38 w 70"/>
                <a:gd name="T57" fmla="*/ 46 h 76"/>
                <a:gd name="T58" fmla="*/ 61 w 70"/>
                <a:gd name="T59" fmla="*/ 51 h 76"/>
                <a:gd name="T60" fmla="*/ 70 w 70"/>
                <a:gd name="T61" fmla="*/ 56 h 76"/>
                <a:gd name="T62" fmla="*/ 70 w 70"/>
                <a:gd name="T63" fmla="*/ 60 h 76"/>
                <a:gd name="T64" fmla="*/ 61 w 70"/>
                <a:gd name="T65" fmla="*/ 60 h 76"/>
                <a:gd name="T66" fmla="*/ 48 w 70"/>
                <a:gd name="T67" fmla="*/ 58 h 76"/>
                <a:gd name="T68" fmla="*/ 38 w 70"/>
                <a:gd name="T69" fmla="*/ 56 h 76"/>
                <a:gd name="T70" fmla="*/ 29 w 70"/>
                <a:gd name="T71" fmla="*/ 55 h 76"/>
                <a:gd name="T72" fmla="*/ 21 w 70"/>
                <a:gd name="T73" fmla="*/ 56 h 76"/>
                <a:gd name="T74" fmla="*/ 21 w 70"/>
                <a:gd name="T75" fmla="*/ 60 h 76"/>
                <a:gd name="T76" fmla="*/ 35 w 70"/>
                <a:gd name="T77" fmla="*/ 64 h 76"/>
                <a:gd name="T78" fmla="*/ 54 w 70"/>
                <a:gd name="T79" fmla="*/ 69 h 76"/>
                <a:gd name="T80" fmla="*/ 64 w 70"/>
                <a:gd name="T81" fmla="*/ 71 h 76"/>
                <a:gd name="T82" fmla="*/ 69 w 70"/>
                <a:gd name="T83" fmla="*/ 73 h 76"/>
                <a:gd name="T84" fmla="*/ 69 w 70"/>
                <a:gd name="T85" fmla="*/ 73 h 76"/>
                <a:gd name="T86" fmla="*/ 58 w 70"/>
                <a:gd name="T87" fmla="*/ 76 h 76"/>
                <a:gd name="T88" fmla="*/ 48 w 70"/>
                <a:gd name="T89" fmla="*/ 76 h 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"/>
                <a:gd name="T136" fmla="*/ 0 h 76"/>
                <a:gd name="T137" fmla="*/ 70 w 70"/>
                <a:gd name="T138" fmla="*/ 76 h 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" h="76">
                  <a:moveTo>
                    <a:pt x="48" y="76"/>
                  </a:moveTo>
                  <a:lnTo>
                    <a:pt x="37" y="74"/>
                  </a:lnTo>
                  <a:lnTo>
                    <a:pt x="29" y="74"/>
                  </a:lnTo>
                  <a:lnTo>
                    <a:pt x="22" y="73"/>
                  </a:lnTo>
                  <a:lnTo>
                    <a:pt x="17" y="73"/>
                  </a:lnTo>
                  <a:lnTo>
                    <a:pt x="14" y="73"/>
                  </a:lnTo>
                  <a:lnTo>
                    <a:pt x="9" y="73"/>
                  </a:lnTo>
                  <a:lnTo>
                    <a:pt x="4" y="71"/>
                  </a:lnTo>
                  <a:lnTo>
                    <a:pt x="0" y="71"/>
                  </a:lnTo>
                  <a:lnTo>
                    <a:pt x="0" y="61"/>
                  </a:lnTo>
                  <a:lnTo>
                    <a:pt x="0" y="45"/>
                  </a:lnTo>
                  <a:lnTo>
                    <a:pt x="1" y="25"/>
                  </a:lnTo>
                  <a:lnTo>
                    <a:pt x="4" y="0"/>
                  </a:lnTo>
                  <a:lnTo>
                    <a:pt x="11" y="0"/>
                  </a:lnTo>
                  <a:lnTo>
                    <a:pt x="17" y="0"/>
                  </a:lnTo>
                  <a:lnTo>
                    <a:pt x="27" y="0"/>
                  </a:lnTo>
                  <a:lnTo>
                    <a:pt x="35" y="1"/>
                  </a:lnTo>
                  <a:lnTo>
                    <a:pt x="45" y="3"/>
                  </a:lnTo>
                  <a:lnTo>
                    <a:pt x="53" y="5"/>
                  </a:lnTo>
                  <a:lnTo>
                    <a:pt x="61" y="8"/>
                  </a:lnTo>
                  <a:lnTo>
                    <a:pt x="66" y="11"/>
                  </a:lnTo>
                  <a:lnTo>
                    <a:pt x="61" y="13"/>
                  </a:lnTo>
                  <a:lnTo>
                    <a:pt x="54" y="13"/>
                  </a:lnTo>
                  <a:lnTo>
                    <a:pt x="46" y="11"/>
                  </a:lnTo>
                  <a:lnTo>
                    <a:pt x="41" y="10"/>
                  </a:lnTo>
                  <a:lnTo>
                    <a:pt x="45" y="11"/>
                  </a:lnTo>
                  <a:lnTo>
                    <a:pt x="53" y="15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58" y="26"/>
                  </a:lnTo>
                  <a:lnTo>
                    <a:pt x="45" y="23"/>
                  </a:lnTo>
                  <a:lnTo>
                    <a:pt x="33" y="20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5" y="21"/>
                  </a:lnTo>
                  <a:lnTo>
                    <a:pt x="29" y="23"/>
                  </a:lnTo>
                  <a:lnTo>
                    <a:pt x="33" y="25"/>
                  </a:lnTo>
                  <a:lnTo>
                    <a:pt x="43" y="28"/>
                  </a:lnTo>
                  <a:lnTo>
                    <a:pt x="54" y="33"/>
                  </a:lnTo>
                  <a:lnTo>
                    <a:pt x="70" y="38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70" y="45"/>
                  </a:lnTo>
                  <a:lnTo>
                    <a:pt x="62" y="46"/>
                  </a:lnTo>
                  <a:lnTo>
                    <a:pt x="48" y="45"/>
                  </a:lnTo>
                  <a:lnTo>
                    <a:pt x="35" y="41"/>
                  </a:lnTo>
                  <a:lnTo>
                    <a:pt x="27" y="40"/>
                  </a:lnTo>
                  <a:lnTo>
                    <a:pt x="27" y="41"/>
                  </a:lnTo>
                  <a:lnTo>
                    <a:pt x="27" y="43"/>
                  </a:lnTo>
                  <a:lnTo>
                    <a:pt x="27" y="45"/>
                  </a:lnTo>
                  <a:lnTo>
                    <a:pt x="38" y="46"/>
                  </a:lnTo>
                  <a:lnTo>
                    <a:pt x="50" y="50"/>
                  </a:lnTo>
                  <a:lnTo>
                    <a:pt x="61" y="51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0" y="58"/>
                  </a:lnTo>
                  <a:lnTo>
                    <a:pt x="70" y="60"/>
                  </a:lnTo>
                  <a:lnTo>
                    <a:pt x="70" y="61"/>
                  </a:lnTo>
                  <a:lnTo>
                    <a:pt x="61" y="60"/>
                  </a:lnTo>
                  <a:lnTo>
                    <a:pt x="54" y="58"/>
                  </a:lnTo>
                  <a:lnTo>
                    <a:pt x="48" y="58"/>
                  </a:lnTo>
                  <a:lnTo>
                    <a:pt x="43" y="56"/>
                  </a:lnTo>
                  <a:lnTo>
                    <a:pt x="38" y="56"/>
                  </a:lnTo>
                  <a:lnTo>
                    <a:pt x="33" y="56"/>
                  </a:lnTo>
                  <a:lnTo>
                    <a:pt x="29" y="55"/>
                  </a:lnTo>
                  <a:lnTo>
                    <a:pt x="21" y="55"/>
                  </a:lnTo>
                  <a:lnTo>
                    <a:pt x="21" y="56"/>
                  </a:lnTo>
                  <a:lnTo>
                    <a:pt x="21" y="58"/>
                  </a:lnTo>
                  <a:lnTo>
                    <a:pt x="21" y="60"/>
                  </a:lnTo>
                  <a:lnTo>
                    <a:pt x="21" y="61"/>
                  </a:lnTo>
                  <a:lnTo>
                    <a:pt x="35" y="64"/>
                  </a:lnTo>
                  <a:lnTo>
                    <a:pt x="46" y="66"/>
                  </a:lnTo>
                  <a:lnTo>
                    <a:pt x="54" y="69"/>
                  </a:lnTo>
                  <a:lnTo>
                    <a:pt x="61" y="69"/>
                  </a:lnTo>
                  <a:lnTo>
                    <a:pt x="64" y="71"/>
                  </a:lnTo>
                  <a:lnTo>
                    <a:pt x="67" y="71"/>
                  </a:lnTo>
                  <a:lnTo>
                    <a:pt x="69" y="73"/>
                  </a:lnTo>
                  <a:lnTo>
                    <a:pt x="70" y="73"/>
                  </a:lnTo>
                  <a:lnTo>
                    <a:pt x="69" y="73"/>
                  </a:lnTo>
                  <a:lnTo>
                    <a:pt x="62" y="74"/>
                  </a:lnTo>
                  <a:lnTo>
                    <a:pt x="58" y="76"/>
                  </a:lnTo>
                  <a:lnTo>
                    <a:pt x="53" y="76"/>
                  </a:lnTo>
                  <a:lnTo>
                    <a:pt x="48" y="76"/>
                  </a:lnTo>
                  <a:close/>
                </a:path>
              </a:pathLst>
            </a:custGeom>
            <a:solidFill>
              <a:srgbClr val="99CC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3" name="Freeform 58"/>
            <p:cNvSpPr>
              <a:spLocks/>
            </p:cNvSpPr>
            <p:nvPr/>
          </p:nvSpPr>
          <p:spPr bwMode="auto">
            <a:xfrm>
              <a:off x="2645" y="1650"/>
              <a:ext cx="220" cy="243"/>
            </a:xfrm>
            <a:custGeom>
              <a:avLst/>
              <a:gdLst>
                <a:gd name="T0" fmla="*/ 18 w 439"/>
                <a:gd name="T1" fmla="*/ 241 h 243"/>
                <a:gd name="T2" fmla="*/ 11 w 439"/>
                <a:gd name="T3" fmla="*/ 229 h 243"/>
                <a:gd name="T4" fmla="*/ 32 w 439"/>
                <a:gd name="T5" fmla="*/ 224 h 243"/>
                <a:gd name="T6" fmla="*/ 5 w 439"/>
                <a:gd name="T7" fmla="*/ 213 h 243"/>
                <a:gd name="T8" fmla="*/ 21 w 439"/>
                <a:gd name="T9" fmla="*/ 203 h 243"/>
                <a:gd name="T10" fmla="*/ 10 w 439"/>
                <a:gd name="T11" fmla="*/ 191 h 243"/>
                <a:gd name="T12" fmla="*/ 0 w 439"/>
                <a:gd name="T13" fmla="*/ 183 h 243"/>
                <a:gd name="T14" fmla="*/ 27 w 439"/>
                <a:gd name="T15" fmla="*/ 169 h 243"/>
                <a:gd name="T16" fmla="*/ 19 w 439"/>
                <a:gd name="T17" fmla="*/ 164 h 243"/>
                <a:gd name="T18" fmla="*/ 8 w 439"/>
                <a:gd name="T19" fmla="*/ 151 h 243"/>
                <a:gd name="T20" fmla="*/ 34 w 439"/>
                <a:gd name="T21" fmla="*/ 145 h 243"/>
                <a:gd name="T22" fmla="*/ 0 w 439"/>
                <a:gd name="T23" fmla="*/ 136 h 243"/>
                <a:gd name="T24" fmla="*/ 16 w 439"/>
                <a:gd name="T25" fmla="*/ 123 h 243"/>
                <a:gd name="T26" fmla="*/ 6 w 439"/>
                <a:gd name="T27" fmla="*/ 111 h 243"/>
                <a:gd name="T28" fmla="*/ 27 w 439"/>
                <a:gd name="T29" fmla="*/ 106 h 243"/>
                <a:gd name="T30" fmla="*/ 0 w 439"/>
                <a:gd name="T31" fmla="*/ 95 h 243"/>
                <a:gd name="T32" fmla="*/ 26 w 439"/>
                <a:gd name="T33" fmla="*/ 88 h 243"/>
                <a:gd name="T34" fmla="*/ 2 w 439"/>
                <a:gd name="T35" fmla="*/ 80 h 243"/>
                <a:gd name="T36" fmla="*/ 22 w 439"/>
                <a:gd name="T37" fmla="*/ 66 h 243"/>
                <a:gd name="T38" fmla="*/ 5 w 439"/>
                <a:gd name="T39" fmla="*/ 61 h 243"/>
                <a:gd name="T40" fmla="*/ 24 w 439"/>
                <a:gd name="T41" fmla="*/ 46 h 243"/>
                <a:gd name="T42" fmla="*/ 8 w 439"/>
                <a:gd name="T43" fmla="*/ 31 h 243"/>
                <a:gd name="T44" fmla="*/ 31 w 439"/>
                <a:gd name="T45" fmla="*/ 23 h 243"/>
                <a:gd name="T46" fmla="*/ 0 w 439"/>
                <a:gd name="T47" fmla="*/ 16 h 243"/>
                <a:gd name="T48" fmla="*/ 138 w 439"/>
                <a:gd name="T49" fmla="*/ 1 h 243"/>
                <a:gd name="T50" fmla="*/ 310 w 439"/>
                <a:gd name="T51" fmla="*/ 5 h 243"/>
                <a:gd name="T52" fmla="*/ 424 w 439"/>
                <a:gd name="T53" fmla="*/ 11 h 243"/>
                <a:gd name="T54" fmla="*/ 436 w 439"/>
                <a:gd name="T55" fmla="*/ 18 h 243"/>
                <a:gd name="T56" fmla="*/ 391 w 439"/>
                <a:gd name="T57" fmla="*/ 21 h 243"/>
                <a:gd name="T58" fmla="*/ 434 w 439"/>
                <a:gd name="T59" fmla="*/ 30 h 243"/>
                <a:gd name="T60" fmla="*/ 391 w 439"/>
                <a:gd name="T61" fmla="*/ 38 h 243"/>
                <a:gd name="T62" fmla="*/ 423 w 439"/>
                <a:gd name="T63" fmla="*/ 45 h 243"/>
                <a:gd name="T64" fmla="*/ 421 w 439"/>
                <a:gd name="T65" fmla="*/ 60 h 243"/>
                <a:gd name="T66" fmla="*/ 389 w 439"/>
                <a:gd name="T67" fmla="*/ 61 h 243"/>
                <a:gd name="T68" fmla="*/ 429 w 439"/>
                <a:gd name="T69" fmla="*/ 75 h 243"/>
                <a:gd name="T70" fmla="*/ 389 w 439"/>
                <a:gd name="T71" fmla="*/ 80 h 243"/>
                <a:gd name="T72" fmla="*/ 429 w 439"/>
                <a:gd name="T73" fmla="*/ 88 h 243"/>
                <a:gd name="T74" fmla="*/ 392 w 439"/>
                <a:gd name="T75" fmla="*/ 100 h 243"/>
                <a:gd name="T76" fmla="*/ 420 w 439"/>
                <a:gd name="T77" fmla="*/ 105 h 243"/>
                <a:gd name="T78" fmla="*/ 392 w 439"/>
                <a:gd name="T79" fmla="*/ 125 h 243"/>
                <a:gd name="T80" fmla="*/ 420 w 439"/>
                <a:gd name="T81" fmla="*/ 131 h 243"/>
                <a:gd name="T82" fmla="*/ 386 w 439"/>
                <a:gd name="T83" fmla="*/ 140 h 243"/>
                <a:gd name="T84" fmla="*/ 410 w 439"/>
                <a:gd name="T85" fmla="*/ 145 h 243"/>
                <a:gd name="T86" fmla="*/ 384 w 439"/>
                <a:gd name="T87" fmla="*/ 159 h 243"/>
                <a:gd name="T88" fmla="*/ 415 w 439"/>
                <a:gd name="T89" fmla="*/ 169 h 243"/>
                <a:gd name="T90" fmla="*/ 389 w 439"/>
                <a:gd name="T91" fmla="*/ 179 h 243"/>
                <a:gd name="T92" fmla="*/ 407 w 439"/>
                <a:gd name="T93" fmla="*/ 184 h 243"/>
                <a:gd name="T94" fmla="*/ 392 w 439"/>
                <a:gd name="T95" fmla="*/ 201 h 243"/>
                <a:gd name="T96" fmla="*/ 410 w 439"/>
                <a:gd name="T97" fmla="*/ 208 h 243"/>
                <a:gd name="T98" fmla="*/ 408 w 439"/>
                <a:gd name="T99" fmla="*/ 219 h 243"/>
                <a:gd name="T100" fmla="*/ 368 w 439"/>
                <a:gd name="T101" fmla="*/ 223 h 243"/>
                <a:gd name="T102" fmla="*/ 370 w 439"/>
                <a:gd name="T103" fmla="*/ 228 h 243"/>
                <a:gd name="T104" fmla="*/ 407 w 439"/>
                <a:gd name="T105" fmla="*/ 231 h 243"/>
                <a:gd name="T106" fmla="*/ 318 w 439"/>
                <a:gd name="T107" fmla="*/ 241 h 243"/>
                <a:gd name="T108" fmla="*/ 167 w 439"/>
                <a:gd name="T109" fmla="*/ 243 h 24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39"/>
                <a:gd name="T166" fmla="*/ 0 h 243"/>
                <a:gd name="T167" fmla="*/ 439 w 439"/>
                <a:gd name="T168" fmla="*/ 243 h 24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39" h="243">
                  <a:moveTo>
                    <a:pt x="59" y="243"/>
                  </a:moveTo>
                  <a:lnTo>
                    <a:pt x="51" y="243"/>
                  </a:lnTo>
                  <a:lnTo>
                    <a:pt x="45" y="241"/>
                  </a:lnTo>
                  <a:lnTo>
                    <a:pt x="37" y="241"/>
                  </a:lnTo>
                  <a:lnTo>
                    <a:pt x="31" y="241"/>
                  </a:lnTo>
                  <a:lnTo>
                    <a:pt x="24" y="241"/>
                  </a:lnTo>
                  <a:lnTo>
                    <a:pt x="18" y="241"/>
                  </a:lnTo>
                  <a:lnTo>
                    <a:pt x="11" y="239"/>
                  </a:lnTo>
                  <a:lnTo>
                    <a:pt x="5" y="239"/>
                  </a:lnTo>
                  <a:lnTo>
                    <a:pt x="5" y="238"/>
                  </a:lnTo>
                  <a:lnTo>
                    <a:pt x="5" y="234"/>
                  </a:lnTo>
                  <a:lnTo>
                    <a:pt x="5" y="233"/>
                  </a:lnTo>
                  <a:lnTo>
                    <a:pt x="5" y="231"/>
                  </a:lnTo>
                  <a:lnTo>
                    <a:pt x="11" y="229"/>
                  </a:lnTo>
                  <a:lnTo>
                    <a:pt x="18" y="229"/>
                  </a:lnTo>
                  <a:lnTo>
                    <a:pt x="24" y="229"/>
                  </a:lnTo>
                  <a:lnTo>
                    <a:pt x="32" y="228"/>
                  </a:lnTo>
                  <a:lnTo>
                    <a:pt x="32" y="226"/>
                  </a:lnTo>
                  <a:lnTo>
                    <a:pt x="32" y="224"/>
                  </a:lnTo>
                  <a:lnTo>
                    <a:pt x="26" y="223"/>
                  </a:lnTo>
                  <a:lnTo>
                    <a:pt x="19" y="223"/>
                  </a:lnTo>
                  <a:lnTo>
                    <a:pt x="11" y="223"/>
                  </a:lnTo>
                  <a:lnTo>
                    <a:pt x="5" y="223"/>
                  </a:lnTo>
                  <a:lnTo>
                    <a:pt x="5" y="219"/>
                  </a:lnTo>
                  <a:lnTo>
                    <a:pt x="5" y="216"/>
                  </a:lnTo>
                  <a:lnTo>
                    <a:pt x="5" y="213"/>
                  </a:lnTo>
                  <a:lnTo>
                    <a:pt x="5" y="211"/>
                  </a:lnTo>
                  <a:lnTo>
                    <a:pt x="11" y="211"/>
                  </a:lnTo>
                  <a:lnTo>
                    <a:pt x="21" y="211"/>
                  </a:lnTo>
                  <a:lnTo>
                    <a:pt x="31" y="209"/>
                  </a:lnTo>
                  <a:lnTo>
                    <a:pt x="37" y="206"/>
                  </a:lnTo>
                  <a:lnTo>
                    <a:pt x="29" y="204"/>
                  </a:lnTo>
                  <a:lnTo>
                    <a:pt x="21" y="203"/>
                  </a:lnTo>
                  <a:lnTo>
                    <a:pt x="13" y="203"/>
                  </a:lnTo>
                  <a:lnTo>
                    <a:pt x="5" y="201"/>
                  </a:lnTo>
                  <a:lnTo>
                    <a:pt x="5" y="199"/>
                  </a:lnTo>
                  <a:lnTo>
                    <a:pt x="5" y="196"/>
                  </a:lnTo>
                  <a:lnTo>
                    <a:pt x="5" y="194"/>
                  </a:lnTo>
                  <a:lnTo>
                    <a:pt x="5" y="191"/>
                  </a:lnTo>
                  <a:lnTo>
                    <a:pt x="10" y="191"/>
                  </a:lnTo>
                  <a:lnTo>
                    <a:pt x="16" y="189"/>
                  </a:lnTo>
                  <a:lnTo>
                    <a:pt x="24" y="188"/>
                  </a:lnTo>
                  <a:lnTo>
                    <a:pt x="32" y="186"/>
                  </a:lnTo>
                  <a:lnTo>
                    <a:pt x="26" y="183"/>
                  </a:lnTo>
                  <a:lnTo>
                    <a:pt x="16" y="181"/>
                  </a:lnTo>
                  <a:lnTo>
                    <a:pt x="6" y="183"/>
                  </a:lnTo>
                  <a:lnTo>
                    <a:pt x="0" y="183"/>
                  </a:lnTo>
                  <a:lnTo>
                    <a:pt x="0" y="179"/>
                  </a:lnTo>
                  <a:lnTo>
                    <a:pt x="2" y="178"/>
                  </a:lnTo>
                  <a:lnTo>
                    <a:pt x="2" y="174"/>
                  </a:lnTo>
                  <a:lnTo>
                    <a:pt x="2" y="173"/>
                  </a:lnTo>
                  <a:lnTo>
                    <a:pt x="11" y="171"/>
                  </a:lnTo>
                  <a:lnTo>
                    <a:pt x="19" y="169"/>
                  </a:lnTo>
                  <a:lnTo>
                    <a:pt x="27" y="169"/>
                  </a:lnTo>
                  <a:lnTo>
                    <a:pt x="34" y="169"/>
                  </a:lnTo>
                  <a:lnTo>
                    <a:pt x="34" y="168"/>
                  </a:lnTo>
                  <a:lnTo>
                    <a:pt x="35" y="168"/>
                  </a:lnTo>
                  <a:lnTo>
                    <a:pt x="37" y="168"/>
                  </a:lnTo>
                  <a:lnTo>
                    <a:pt x="37" y="166"/>
                  </a:lnTo>
                  <a:lnTo>
                    <a:pt x="29" y="166"/>
                  </a:lnTo>
                  <a:lnTo>
                    <a:pt x="19" y="164"/>
                  </a:lnTo>
                  <a:lnTo>
                    <a:pt x="11" y="163"/>
                  </a:lnTo>
                  <a:lnTo>
                    <a:pt x="2" y="163"/>
                  </a:lnTo>
                  <a:lnTo>
                    <a:pt x="2" y="159"/>
                  </a:lnTo>
                  <a:lnTo>
                    <a:pt x="2" y="158"/>
                  </a:lnTo>
                  <a:lnTo>
                    <a:pt x="0" y="155"/>
                  </a:lnTo>
                  <a:lnTo>
                    <a:pt x="0" y="153"/>
                  </a:lnTo>
                  <a:lnTo>
                    <a:pt x="8" y="151"/>
                  </a:lnTo>
                  <a:lnTo>
                    <a:pt x="16" y="151"/>
                  </a:lnTo>
                  <a:lnTo>
                    <a:pt x="24" y="151"/>
                  </a:lnTo>
                  <a:lnTo>
                    <a:pt x="32" y="151"/>
                  </a:lnTo>
                  <a:lnTo>
                    <a:pt x="34" y="150"/>
                  </a:lnTo>
                  <a:lnTo>
                    <a:pt x="34" y="148"/>
                  </a:lnTo>
                  <a:lnTo>
                    <a:pt x="34" y="146"/>
                  </a:lnTo>
                  <a:lnTo>
                    <a:pt x="34" y="145"/>
                  </a:lnTo>
                  <a:lnTo>
                    <a:pt x="26" y="145"/>
                  </a:lnTo>
                  <a:lnTo>
                    <a:pt x="18" y="145"/>
                  </a:lnTo>
                  <a:lnTo>
                    <a:pt x="8" y="145"/>
                  </a:lnTo>
                  <a:lnTo>
                    <a:pt x="0" y="145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6"/>
                  </a:lnTo>
                  <a:lnTo>
                    <a:pt x="0" y="133"/>
                  </a:lnTo>
                  <a:lnTo>
                    <a:pt x="6" y="133"/>
                  </a:lnTo>
                  <a:lnTo>
                    <a:pt x="16" y="133"/>
                  </a:lnTo>
                  <a:lnTo>
                    <a:pt x="26" y="130"/>
                  </a:lnTo>
                  <a:lnTo>
                    <a:pt x="32" y="125"/>
                  </a:lnTo>
                  <a:lnTo>
                    <a:pt x="24" y="125"/>
                  </a:lnTo>
                  <a:lnTo>
                    <a:pt x="16" y="123"/>
                  </a:lnTo>
                  <a:lnTo>
                    <a:pt x="8" y="123"/>
                  </a:lnTo>
                  <a:lnTo>
                    <a:pt x="0" y="123"/>
                  </a:lnTo>
                  <a:lnTo>
                    <a:pt x="0" y="121"/>
                  </a:lnTo>
                  <a:lnTo>
                    <a:pt x="0" y="120"/>
                  </a:lnTo>
                  <a:lnTo>
                    <a:pt x="0" y="116"/>
                  </a:lnTo>
                  <a:lnTo>
                    <a:pt x="0" y="111"/>
                  </a:lnTo>
                  <a:lnTo>
                    <a:pt x="6" y="111"/>
                  </a:lnTo>
                  <a:lnTo>
                    <a:pt x="13" y="111"/>
                  </a:lnTo>
                  <a:lnTo>
                    <a:pt x="19" y="111"/>
                  </a:lnTo>
                  <a:lnTo>
                    <a:pt x="26" y="111"/>
                  </a:lnTo>
                  <a:lnTo>
                    <a:pt x="27" y="110"/>
                  </a:lnTo>
                  <a:lnTo>
                    <a:pt x="27" y="108"/>
                  </a:lnTo>
                  <a:lnTo>
                    <a:pt x="27" y="106"/>
                  </a:lnTo>
                  <a:lnTo>
                    <a:pt x="19" y="105"/>
                  </a:lnTo>
                  <a:lnTo>
                    <a:pt x="13" y="103"/>
                  </a:lnTo>
                  <a:lnTo>
                    <a:pt x="6" y="105"/>
                  </a:lnTo>
                  <a:lnTo>
                    <a:pt x="0" y="105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6" y="93"/>
                  </a:lnTo>
                  <a:lnTo>
                    <a:pt x="13" y="93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4" y="91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5"/>
                  </a:lnTo>
                  <a:lnTo>
                    <a:pt x="19" y="85"/>
                  </a:lnTo>
                  <a:lnTo>
                    <a:pt x="14" y="83"/>
                  </a:lnTo>
                  <a:lnTo>
                    <a:pt x="8" y="83"/>
                  </a:lnTo>
                  <a:lnTo>
                    <a:pt x="2" y="83"/>
                  </a:lnTo>
                  <a:lnTo>
                    <a:pt x="2" y="80"/>
                  </a:lnTo>
                  <a:lnTo>
                    <a:pt x="2" y="75"/>
                  </a:lnTo>
                  <a:lnTo>
                    <a:pt x="0" y="71"/>
                  </a:lnTo>
                  <a:lnTo>
                    <a:pt x="0" y="68"/>
                  </a:lnTo>
                  <a:lnTo>
                    <a:pt x="6" y="68"/>
                  </a:lnTo>
                  <a:lnTo>
                    <a:pt x="13" y="66"/>
                  </a:lnTo>
                  <a:lnTo>
                    <a:pt x="18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3"/>
                  </a:lnTo>
                  <a:lnTo>
                    <a:pt x="22" y="61"/>
                  </a:lnTo>
                  <a:lnTo>
                    <a:pt x="18" y="61"/>
                  </a:lnTo>
                  <a:lnTo>
                    <a:pt x="11" y="61"/>
                  </a:lnTo>
                  <a:lnTo>
                    <a:pt x="5" y="61"/>
                  </a:lnTo>
                  <a:lnTo>
                    <a:pt x="0" y="61"/>
                  </a:lnTo>
                  <a:lnTo>
                    <a:pt x="0" y="58"/>
                  </a:lnTo>
                  <a:lnTo>
                    <a:pt x="0" y="55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19" y="48"/>
                  </a:lnTo>
                  <a:lnTo>
                    <a:pt x="24" y="46"/>
                  </a:lnTo>
                  <a:lnTo>
                    <a:pt x="16" y="43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8" y="31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1" y="25"/>
                  </a:lnTo>
                  <a:lnTo>
                    <a:pt x="31" y="23"/>
                  </a:lnTo>
                  <a:lnTo>
                    <a:pt x="22" y="21"/>
                  </a:lnTo>
                  <a:lnTo>
                    <a:pt x="14" y="21"/>
                  </a:lnTo>
                  <a:lnTo>
                    <a:pt x="6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21" y="11"/>
                  </a:lnTo>
                  <a:lnTo>
                    <a:pt x="43" y="8"/>
                  </a:lnTo>
                  <a:lnTo>
                    <a:pt x="66" y="5"/>
                  </a:lnTo>
                  <a:lnTo>
                    <a:pt x="90" y="3"/>
                  </a:lnTo>
                  <a:lnTo>
                    <a:pt x="114" y="1"/>
                  </a:lnTo>
                  <a:lnTo>
                    <a:pt x="138" y="1"/>
                  </a:lnTo>
                  <a:lnTo>
                    <a:pt x="162" y="0"/>
                  </a:lnTo>
                  <a:lnTo>
                    <a:pt x="188" y="1"/>
                  </a:lnTo>
                  <a:lnTo>
                    <a:pt x="212" y="1"/>
                  </a:lnTo>
                  <a:lnTo>
                    <a:pt x="236" y="1"/>
                  </a:lnTo>
                  <a:lnTo>
                    <a:pt x="262" y="3"/>
                  </a:lnTo>
                  <a:lnTo>
                    <a:pt x="286" y="5"/>
                  </a:lnTo>
                  <a:lnTo>
                    <a:pt x="310" y="5"/>
                  </a:lnTo>
                  <a:lnTo>
                    <a:pt x="333" y="6"/>
                  </a:lnTo>
                  <a:lnTo>
                    <a:pt x="357" y="6"/>
                  </a:lnTo>
                  <a:lnTo>
                    <a:pt x="379" y="6"/>
                  </a:lnTo>
                  <a:lnTo>
                    <a:pt x="395" y="8"/>
                  </a:lnTo>
                  <a:lnTo>
                    <a:pt x="408" y="10"/>
                  </a:lnTo>
                  <a:lnTo>
                    <a:pt x="418" y="10"/>
                  </a:lnTo>
                  <a:lnTo>
                    <a:pt x="424" y="11"/>
                  </a:lnTo>
                  <a:lnTo>
                    <a:pt x="429" y="11"/>
                  </a:lnTo>
                  <a:lnTo>
                    <a:pt x="432" y="13"/>
                  </a:lnTo>
                  <a:lnTo>
                    <a:pt x="436" y="13"/>
                  </a:lnTo>
                  <a:lnTo>
                    <a:pt x="439" y="15"/>
                  </a:lnTo>
                  <a:lnTo>
                    <a:pt x="437" y="16"/>
                  </a:lnTo>
                  <a:lnTo>
                    <a:pt x="436" y="16"/>
                  </a:lnTo>
                  <a:lnTo>
                    <a:pt x="436" y="18"/>
                  </a:lnTo>
                  <a:lnTo>
                    <a:pt x="434" y="20"/>
                  </a:lnTo>
                  <a:lnTo>
                    <a:pt x="423" y="20"/>
                  </a:lnTo>
                  <a:lnTo>
                    <a:pt x="412" y="18"/>
                  </a:lnTo>
                  <a:lnTo>
                    <a:pt x="400" y="20"/>
                  </a:lnTo>
                  <a:lnTo>
                    <a:pt x="391" y="21"/>
                  </a:lnTo>
                  <a:lnTo>
                    <a:pt x="391" y="23"/>
                  </a:lnTo>
                  <a:lnTo>
                    <a:pt x="407" y="23"/>
                  </a:lnTo>
                  <a:lnTo>
                    <a:pt x="416" y="23"/>
                  </a:lnTo>
                  <a:lnTo>
                    <a:pt x="424" y="25"/>
                  </a:lnTo>
                  <a:lnTo>
                    <a:pt x="434" y="28"/>
                  </a:lnTo>
                  <a:lnTo>
                    <a:pt x="434" y="30"/>
                  </a:lnTo>
                  <a:lnTo>
                    <a:pt x="434" y="31"/>
                  </a:lnTo>
                  <a:lnTo>
                    <a:pt x="434" y="33"/>
                  </a:lnTo>
                  <a:lnTo>
                    <a:pt x="434" y="35"/>
                  </a:lnTo>
                  <a:lnTo>
                    <a:pt x="423" y="35"/>
                  </a:lnTo>
                  <a:lnTo>
                    <a:pt x="413" y="35"/>
                  </a:lnTo>
                  <a:lnTo>
                    <a:pt x="402" y="36"/>
                  </a:lnTo>
                  <a:lnTo>
                    <a:pt x="391" y="38"/>
                  </a:lnTo>
                  <a:lnTo>
                    <a:pt x="391" y="40"/>
                  </a:lnTo>
                  <a:lnTo>
                    <a:pt x="400" y="41"/>
                  </a:lnTo>
                  <a:lnTo>
                    <a:pt x="412" y="43"/>
                  </a:lnTo>
                  <a:lnTo>
                    <a:pt x="423" y="45"/>
                  </a:lnTo>
                  <a:lnTo>
                    <a:pt x="434" y="45"/>
                  </a:lnTo>
                  <a:lnTo>
                    <a:pt x="432" y="48"/>
                  </a:lnTo>
                  <a:lnTo>
                    <a:pt x="432" y="51"/>
                  </a:lnTo>
                  <a:lnTo>
                    <a:pt x="432" y="56"/>
                  </a:lnTo>
                  <a:lnTo>
                    <a:pt x="432" y="60"/>
                  </a:lnTo>
                  <a:lnTo>
                    <a:pt x="429" y="61"/>
                  </a:lnTo>
                  <a:lnTo>
                    <a:pt x="421" y="60"/>
                  </a:lnTo>
                  <a:lnTo>
                    <a:pt x="415" y="60"/>
                  </a:lnTo>
                  <a:lnTo>
                    <a:pt x="405" y="60"/>
                  </a:lnTo>
                  <a:lnTo>
                    <a:pt x="389" y="60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9" y="63"/>
                  </a:lnTo>
                  <a:lnTo>
                    <a:pt x="410" y="65"/>
                  </a:lnTo>
                  <a:lnTo>
                    <a:pt x="420" y="66"/>
                  </a:lnTo>
                  <a:lnTo>
                    <a:pt x="429" y="66"/>
                  </a:lnTo>
                  <a:lnTo>
                    <a:pt x="429" y="70"/>
                  </a:lnTo>
                  <a:lnTo>
                    <a:pt x="429" y="71"/>
                  </a:lnTo>
                  <a:lnTo>
                    <a:pt x="429" y="75"/>
                  </a:lnTo>
                  <a:lnTo>
                    <a:pt x="429" y="78"/>
                  </a:lnTo>
                  <a:lnTo>
                    <a:pt x="421" y="80"/>
                  </a:lnTo>
                  <a:lnTo>
                    <a:pt x="410" y="80"/>
                  </a:lnTo>
                  <a:lnTo>
                    <a:pt x="397" y="78"/>
                  </a:lnTo>
                  <a:lnTo>
                    <a:pt x="391" y="78"/>
                  </a:lnTo>
                  <a:lnTo>
                    <a:pt x="389" y="80"/>
                  </a:lnTo>
                  <a:lnTo>
                    <a:pt x="400" y="83"/>
                  </a:lnTo>
                  <a:lnTo>
                    <a:pt x="408" y="85"/>
                  </a:lnTo>
                  <a:lnTo>
                    <a:pt x="416" y="85"/>
                  </a:lnTo>
                  <a:lnTo>
                    <a:pt x="429" y="85"/>
                  </a:lnTo>
                  <a:lnTo>
                    <a:pt x="429" y="88"/>
                  </a:lnTo>
                  <a:lnTo>
                    <a:pt x="429" y="91"/>
                  </a:lnTo>
                  <a:lnTo>
                    <a:pt x="428" y="95"/>
                  </a:lnTo>
                  <a:lnTo>
                    <a:pt x="428" y="96"/>
                  </a:lnTo>
                  <a:lnTo>
                    <a:pt x="420" y="96"/>
                  </a:lnTo>
                  <a:lnTo>
                    <a:pt x="410" y="96"/>
                  </a:lnTo>
                  <a:lnTo>
                    <a:pt x="400" y="98"/>
                  </a:lnTo>
                  <a:lnTo>
                    <a:pt x="392" y="100"/>
                  </a:lnTo>
                  <a:lnTo>
                    <a:pt x="392" y="101"/>
                  </a:lnTo>
                  <a:lnTo>
                    <a:pt x="407" y="103"/>
                  </a:lnTo>
                  <a:lnTo>
                    <a:pt x="416" y="105"/>
                  </a:lnTo>
                  <a:lnTo>
                    <a:pt x="420" y="105"/>
                  </a:lnTo>
                  <a:lnTo>
                    <a:pt x="424" y="106"/>
                  </a:lnTo>
                  <a:lnTo>
                    <a:pt x="424" y="118"/>
                  </a:lnTo>
                  <a:lnTo>
                    <a:pt x="413" y="121"/>
                  </a:lnTo>
                  <a:lnTo>
                    <a:pt x="400" y="121"/>
                  </a:lnTo>
                  <a:lnTo>
                    <a:pt x="392" y="121"/>
                  </a:lnTo>
                  <a:lnTo>
                    <a:pt x="392" y="123"/>
                  </a:lnTo>
                  <a:lnTo>
                    <a:pt x="392" y="125"/>
                  </a:lnTo>
                  <a:lnTo>
                    <a:pt x="392" y="126"/>
                  </a:lnTo>
                  <a:lnTo>
                    <a:pt x="391" y="128"/>
                  </a:lnTo>
                  <a:lnTo>
                    <a:pt x="399" y="128"/>
                  </a:lnTo>
                  <a:lnTo>
                    <a:pt x="407" y="128"/>
                  </a:lnTo>
                  <a:lnTo>
                    <a:pt x="413" y="128"/>
                  </a:lnTo>
                  <a:lnTo>
                    <a:pt x="420" y="128"/>
                  </a:lnTo>
                  <a:lnTo>
                    <a:pt x="420" y="131"/>
                  </a:lnTo>
                  <a:lnTo>
                    <a:pt x="420" y="133"/>
                  </a:lnTo>
                  <a:lnTo>
                    <a:pt x="420" y="136"/>
                  </a:lnTo>
                  <a:lnTo>
                    <a:pt x="418" y="140"/>
                  </a:lnTo>
                  <a:lnTo>
                    <a:pt x="408" y="140"/>
                  </a:lnTo>
                  <a:lnTo>
                    <a:pt x="402" y="140"/>
                  </a:lnTo>
                  <a:lnTo>
                    <a:pt x="395" y="140"/>
                  </a:lnTo>
                  <a:lnTo>
                    <a:pt x="386" y="140"/>
                  </a:lnTo>
                  <a:lnTo>
                    <a:pt x="386" y="141"/>
                  </a:lnTo>
                  <a:lnTo>
                    <a:pt x="386" y="143"/>
                  </a:lnTo>
                  <a:lnTo>
                    <a:pt x="386" y="145"/>
                  </a:lnTo>
                  <a:lnTo>
                    <a:pt x="394" y="145"/>
                  </a:lnTo>
                  <a:lnTo>
                    <a:pt x="402" y="145"/>
                  </a:lnTo>
                  <a:lnTo>
                    <a:pt x="410" y="145"/>
                  </a:lnTo>
                  <a:lnTo>
                    <a:pt x="418" y="146"/>
                  </a:lnTo>
                  <a:lnTo>
                    <a:pt x="413" y="158"/>
                  </a:lnTo>
                  <a:lnTo>
                    <a:pt x="403" y="159"/>
                  </a:lnTo>
                  <a:lnTo>
                    <a:pt x="394" y="158"/>
                  </a:lnTo>
                  <a:lnTo>
                    <a:pt x="384" y="156"/>
                  </a:lnTo>
                  <a:lnTo>
                    <a:pt x="384" y="158"/>
                  </a:lnTo>
                  <a:lnTo>
                    <a:pt x="384" y="159"/>
                  </a:lnTo>
                  <a:lnTo>
                    <a:pt x="384" y="161"/>
                  </a:lnTo>
                  <a:lnTo>
                    <a:pt x="384" y="163"/>
                  </a:lnTo>
                  <a:lnTo>
                    <a:pt x="389" y="163"/>
                  </a:lnTo>
                  <a:lnTo>
                    <a:pt x="395" y="164"/>
                  </a:lnTo>
                  <a:lnTo>
                    <a:pt x="403" y="166"/>
                  </a:lnTo>
                  <a:lnTo>
                    <a:pt x="416" y="168"/>
                  </a:lnTo>
                  <a:lnTo>
                    <a:pt x="415" y="169"/>
                  </a:lnTo>
                  <a:lnTo>
                    <a:pt x="413" y="173"/>
                  </a:lnTo>
                  <a:lnTo>
                    <a:pt x="413" y="176"/>
                  </a:lnTo>
                  <a:lnTo>
                    <a:pt x="413" y="179"/>
                  </a:lnTo>
                  <a:lnTo>
                    <a:pt x="407" y="179"/>
                  </a:lnTo>
                  <a:lnTo>
                    <a:pt x="400" y="179"/>
                  </a:lnTo>
                  <a:lnTo>
                    <a:pt x="394" y="179"/>
                  </a:lnTo>
                  <a:lnTo>
                    <a:pt x="389" y="179"/>
                  </a:lnTo>
                  <a:lnTo>
                    <a:pt x="389" y="181"/>
                  </a:lnTo>
                  <a:lnTo>
                    <a:pt x="387" y="183"/>
                  </a:lnTo>
                  <a:lnTo>
                    <a:pt x="386" y="184"/>
                  </a:lnTo>
                  <a:lnTo>
                    <a:pt x="392" y="184"/>
                  </a:lnTo>
                  <a:lnTo>
                    <a:pt x="400" y="184"/>
                  </a:lnTo>
                  <a:lnTo>
                    <a:pt x="407" y="184"/>
                  </a:lnTo>
                  <a:lnTo>
                    <a:pt x="413" y="186"/>
                  </a:lnTo>
                  <a:lnTo>
                    <a:pt x="413" y="189"/>
                  </a:lnTo>
                  <a:lnTo>
                    <a:pt x="413" y="191"/>
                  </a:lnTo>
                  <a:lnTo>
                    <a:pt x="412" y="194"/>
                  </a:lnTo>
                  <a:lnTo>
                    <a:pt x="412" y="196"/>
                  </a:lnTo>
                  <a:lnTo>
                    <a:pt x="402" y="201"/>
                  </a:lnTo>
                  <a:lnTo>
                    <a:pt x="392" y="201"/>
                  </a:lnTo>
                  <a:lnTo>
                    <a:pt x="381" y="201"/>
                  </a:lnTo>
                  <a:lnTo>
                    <a:pt x="373" y="203"/>
                  </a:lnTo>
                  <a:lnTo>
                    <a:pt x="375" y="204"/>
                  </a:lnTo>
                  <a:lnTo>
                    <a:pt x="379" y="206"/>
                  </a:lnTo>
                  <a:lnTo>
                    <a:pt x="389" y="206"/>
                  </a:lnTo>
                  <a:lnTo>
                    <a:pt x="408" y="208"/>
                  </a:lnTo>
                  <a:lnTo>
                    <a:pt x="410" y="208"/>
                  </a:lnTo>
                  <a:lnTo>
                    <a:pt x="412" y="209"/>
                  </a:lnTo>
                  <a:lnTo>
                    <a:pt x="412" y="211"/>
                  </a:lnTo>
                  <a:lnTo>
                    <a:pt x="412" y="213"/>
                  </a:lnTo>
                  <a:lnTo>
                    <a:pt x="410" y="214"/>
                  </a:lnTo>
                  <a:lnTo>
                    <a:pt x="408" y="218"/>
                  </a:lnTo>
                  <a:lnTo>
                    <a:pt x="408" y="219"/>
                  </a:lnTo>
                  <a:lnTo>
                    <a:pt x="403" y="221"/>
                  </a:lnTo>
                  <a:lnTo>
                    <a:pt x="399" y="221"/>
                  </a:lnTo>
                  <a:lnTo>
                    <a:pt x="394" y="223"/>
                  </a:lnTo>
                  <a:lnTo>
                    <a:pt x="391" y="223"/>
                  </a:lnTo>
                  <a:lnTo>
                    <a:pt x="384" y="223"/>
                  </a:lnTo>
                  <a:lnTo>
                    <a:pt x="378" y="223"/>
                  </a:lnTo>
                  <a:lnTo>
                    <a:pt x="368" y="223"/>
                  </a:lnTo>
                  <a:lnTo>
                    <a:pt x="357" y="223"/>
                  </a:lnTo>
                  <a:lnTo>
                    <a:pt x="355" y="224"/>
                  </a:lnTo>
                  <a:lnTo>
                    <a:pt x="355" y="226"/>
                  </a:lnTo>
                  <a:lnTo>
                    <a:pt x="357" y="228"/>
                  </a:lnTo>
                  <a:lnTo>
                    <a:pt x="363" y="228"/>
                  </a:lnTo>
                  <a:lnTo>
                    <a:pt x="370" y="228"/>
                  </a:lnTo>
                  <a:lnTo>
                    <a:pt x="376" y="228"/>
                  </a:lnTo>
                  <a:lnTo>
                    <a:pt x="383" y="228"/>
                  </a:lnTo>
                  <a:lnTo>
                    <a:pt x="387" y="229"/>
                  </a:lnTo>
                  <a:lnTo>
                    <a:pt x="394" y="229"/>
                  </a:lnTo>
                  <a:lnTo>
                    <a:pt x="400" y="229"/>
                  </a:lnTo>
                  <a:lnTo>
                    <a:pt x="407" y="229"/>
                  </a:lnTo>
                  <a:lnTo>
                    <a:pt x="407" y="231"/>
                  </a:lnTo>
                  <a:lnTo>
                    <a:pt x="407" y="233"/>
                  </a:lnTo>
                  <a:lnTo>
                    <a:pt x="407" y="234"/>
                  </a:lnTo>
                  <a:lnTo>
                    <a:pt x="407" y="236"/>
                  </a:lnTo>
                  <a:lnTo>
                    <a:pt x="384" y="238"/>
                  </a:lnTo>
                  <a:lnTo>
                    <a:pt x="362" y="239"/>
                  </a:lnTo>
                  <a:lnTo>
                    <a:pt x="341" y="241"/>
                  </a:lnTo>
                  <a:lnTo>
                    <a:pt x="318" y="241"/>
                  </a:lnTo>
                  <a:lnTo>
                    <a:pt x="296" y="241"/>
                  </a:lnTo>
                  <a:lnTo>
                    <a:pt x="275" y="243"/>
                  </a:lnTo>
                  <a:lnTo>
                    <a:pt x="252" y="243"/>
                  </a:lnTo>
                  <a:lnTo>
                    <a:pt x="231" y="243"/>
                  </a:lnTo>
                  <a:lnTo>
                    <a:pt x="209" y="243"/>
                  </a:lnTo>
                  <a:lnTo>
                    <a:pt x="188" y="243"/>
                  </a:lnTo>
                  <a:lnTo>
                    <a:pt x="167" y="243"/>
                  </a:lnTo>
                  <a:lnTo>
                    <a:pt x="145" y="243"/>
                  </a:lnTo>
                  <a:lnTo>
                    <a:pt x="124" y="243"/>
                  </a:lnTo>
                  <a:lnTo>
                    <a:pt x="103" y="243"/>
                  </a:lnTo>
                  <a:lnTo>
                    <a:pt x="80" y="243"/>
                  </a:lnTo>
                  <a:lnTo>
                    <a:pt x="59" y="243"/>
                  </a:lnTo>
                  <a:close/>
                </a:path>
              </a:pathLst>
            </a:custGeom>
            <a:solidFill>
              <a:srgbClr val="33CC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4" name="Freeform 59"/>
            <p:cNvSpPr>
              <a:spLocks/>
            </p:cNvSpPr>
            <p:nvPr/>
          </p:nvSpPr>
          <p:spPr bwMode="auto">
            <a:xfrm>
              <a:off x="2664" y="1690"/>
              <a:ext cx="174" cy="189"/>
            </a:xfrm>
            <a:custGeom>
              <a:avLst/>
              <a:gdLst>
                <a:gd name="T0" fmla="*/ 256 w 347"/>
                <a:gd name="T1" fmla="*/ 183 h 189"/>
                <a:gd name="T2" fmla="*/ 244 w 347"/>
                <a:gd name="T3" fmla="*/ 168 h 189"/>
                <a:gd name="T4" fmla="*/ 236 w 347"/>
                <a:gd name="T5" fmla="*/ 161 h 189"/>
                <a:gd name="T6" fmla="*/ 235 w 347"/>
                <a:gd name="T7" fmla="*/ 161 h 189"/>
                <a:gd name="T8" fmla="*/ 230 w 347"/>
                <a:gd name="T9" fmla="*/ 171 h 189"/>
                <a:gd name="T10" fmla="*/ 225 w 347"/>
                <a:gd name="T11" fmla="*/ 183 h 189"/>
                <a:gd name="T12" fmla="*/ 219 w 347"/>
                <a:gd name="T13" fmla="*/ 189 h 189"/>
                <a:gd name="T14" fmla="*/ 219 w 347"/>
                <a:gd name="T15" fmla="*/ 189 h 189"/>
                <a:gd name="T16" fmla="*/ 211 w 347"/>
                <a:gd name="T17" fmla="*/ 181 h 189"/>
                <a:gd name="T18" fmla="*/ 199 w 347"/>
                <a:gd name="T19" fmla="*/ 166 h 189"/>
                <a:gd name="T20" fmla="*/ 188 w 347"/>
                <a:gd name="T21" fmla="*/ 166 h 189"/>
                <a:gd name="T22" fmla="*/ 172 w 347"/>
                <a:gd name="T23" fmla="*/ 184 h 189"/>
                <a:gd name="T24" fmla="*/ 162 w 347"/>
                <a:gd name="T25" fmla="*/ 179 h 189"/>
                <a:gd name="T26" fmla="*/ 157 w 347"/>
                <a:gd name="T27" fmla="*/ 164 h 189"/>
                <a:gd name="T28" fmla="*/ 143 w 347"/>
                <a:gd name="T29" fmla="*/ 159 h 189"/>
                <a:gd name="T30" fmla="*/ 127 w 347"/>
                <a:gd name="T31" fmla="*/ 174 h 189"/>
                <a:gd name="T32" fmla="*/ 117 w 347"/>
                <a:gd name="T33" fmla="*/ 171 h 189"/>
                <a:gd name="T34" fmla="*/ 116 w 347"/>
                <a:gd name="T35" fmla="*/ 163 h 189"/>
                <a:gd name="T36" fmla="*/ 109 w 347"/>
                <a:gd name="T37" fmla="*/ 156 h 189"/>
                <a:gd name="T38" fmla="*/ 96 w 347"/>
                <a:gd name="T39" fmla="*/ 164 h 189"/>
                <a:gd name="T40" fmla="*/ 85 w 347"/>
                <a:gd name="T41" fmla="*/ 173 h 189"/>
                <a:gd name="T42" fmla="*/ 72 w 347"/>
                <a:gd name="T43" fmla="*/ 178 h 189"/>
                <a:gd name="T44" fmla="*/ 69 w 347"/>
                <a:gd name="T45" fmla="*/ 164 h 189"/>
                <a:gd name="T46" fmla="*/ 75 w 347"/>
                <a:gd name="T47" fmla="*/ 139 h 189"/>
                <a:gd name="T48" fmla="*/ 72 w 347"/>
                <a:gd name="T49" fmla="*/ 128 h 189"/>
                <a:gd name="T50" fmla="*/ 58 w 347"/>
                <a:gd name="T51" fmla="*/ 129 h 189"/>
                <a:gd name="T52" fmla="*/ 48 w 347"/>
                <a:gd name="T53" fmla="*/ 121 h 189"/>
                <a:gd name="T54" fmla="*/ 53 w 347"/>
                <a:gd name="T55" fmla="*/ 108 h 189"/>
                <a:gd name="T56" fmla="*/ 48 w 347"/>
                <a:gd name="T57" fmla="*/ 100 h 189"/>
                <a:gd name="T58" fmla="*/ 29 w 347"/>
                <a:gd name="T59" fmla="*/ 100 h 189"/>
                <a:gd name="T60" fmla="*/ 10 w 347"/>
                <a:gd name="T61" fmla="*/ 80 h 189"/>
                <a:gd name="T62" fmla="*/ 2 w 347"/>
                <a:gd name="T63" fmla="*/ 25 h 189"/>
                <a:gd name="T64" fmla="*/ 6 w 347"/>
                <a:gd name="T65" fmla="*/ 5 h 189"/>
                <a:gd name="T66" fmla="*/ 18 w 347"/>
                <a:gd name="T67" fmla="*/ 3 h 189"/>
                <a:gd name="T68" fmla="*/ 35 w 347"/>
                <a:gd name="T69" fmla="*/ 3 h 189"/>
                <a:gd name="T70" fmla="*/ 67 w 347"/>
                <a:gd name="T71" fmla="*/ 1 h 189"/>
                <a:gd name="T72" fmla="*/ 124 w 347"/>
                <a:gd name="T73" fmla="*/ 0 h 189"/>
                <a:gd name="T74" fmla="*/ 185 w 347"/>
                <a:gd name="T75" fmla="*/ 0 h 189"/>
                <a:gd name="T76" fmla="*/ 248 w 347"/>
                <a:gd name="T77" fmla="*/ 0 h 189"/>
                <a:gd name="T78" fmla="*/ 310 w 347"/>
                <a:gd name="T79" fmla="*/ 3 h 189"/>
                <a:gd name="T80" fmla="*/ 342 w 347"/>
                <a:gd name="T81" fmla="*/ 5 h 189"/>
                <a:gd name="T82" fmla="*/ 346 w 347"/>
                <a:gd name="T83" fmla="*/ 8 h 189"/>
                <a:gd name="T84" fmla="*/ 344 w 347"/>
                <a:gd name="T85" fmla="*/ 31 h 189"/>
                <a:gd name="T86" fmla="*/ 339 w 347"/>
                <a:gd name="T87" fmla="*/ 75 h 189"/>
                <a:gd name="T88" fmla="*/ 334 w 347"/>
                <a:gd name="T89" fmla="*/ 101 h 189"/>
                <a:gd name="T90" fmla="*/ 328 w 347"/>
                <a:gd name="T91" fmla="*/ 105 h 189"/>
                <a:gd name="T92" fmla="*/ 325 w 347"/>
                <a:gd name="T93" fmla="*/ 113 h 189"/>
                <a:gd name="T94" fmla="*/ 328 w 347"/>
                <a:gd name="T95" fmla="*/ 131 h 189"/>
                <a:gd name="T96" fmla="*/ 323 w 347"/>
                <a:gd name="T97" fmla="*/ 139 h 189"/>
                <a:gd name="T98" fmla="*/ 312 w 347"/>
                <a:gd name="T99" fmla="*/ 136 h 189"/>
                <a:gd name="T100" fmla="*/ 304 w 347"/>
                <a:gd name="T101" fmla="*/ 139 h 189"/>
                <a:gd name="T102" fmla="*/ 307 w 347"/>
                <a:gd name="T103" fmla="*/ 151 h 189"/>
                <a:gd name="T104" fmla="*/ 301 w 347"/>
                <a:gd name="T105" fmla="*/ 161 h 189"/>
                <a:gd name="T106" fmla="*/ 281 w 347"/>
                <a:gd name="T107" fmla="*/ 158 h 189"/>
                <a:gd name="T108" fmla="*/ 273 w 347"/>
                <a:gd name="T109" fmla="*/ 166 h 189"/>
                <a:gd name="T110" fmla="*/ 270 w 347"/>
                <a:gd name="T111" fmla="*/ 184 h 18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47"/>
                <a:gd name="T169" fmla="*/ 0 h 189"/>
                <a:gd name="T170" fmla="*/ 347 w 347"/>
                <a:gd name="T171" fmla="*/ 189 h 18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47" h="189">
                  <a:moveTo>
                    <a:pt x="262" y="189"/>
                  </a:moveTo>
                  <a:lnTo>
                    <a:pt x="256" y="183"/>
                  </a:lnTo>
                  <a:lnTo>
                    <a:pt x="249" y="174"/>
                  </a:lnTo>
                  <a:lnTo>
                    <a:pt x="244" y="168"/>
                  </a:lnTo>
                  <a:lnTo>
                    <a:pt x="238" y="161"/>
                  </a:lnTo>
                  <a:lnTo>
                    <a:pt x="236" y="161"/>
                  </a:lnTo>
                  <a:lnTo>
                    <a:pt x="235" y="161"/>
                  </a:lnTo>
                  <a:lnTo>
                    <a:pt x="233" y="161"/>
                  </a:lnTo>
                  <a:lnTo>
                    <a:pt x="230" y="171"/>
                  </a:lnTo>
                  <a:lnTo>
                    <a:pt x="228" y="178"/>
                  </a:lnTo>
                  <a:lnTo>
                    <a:pt x="225" y="183"/>
                  </a:lnTo>
                  <a:lnTo>
                    <a:pt x="219" y="189"/>
                  </a:lnTo>
                  <a:lnTo>
                    <a:pt x="217" y="189"/>
                  </a:lnTo>
                  <a:lnTo>
                    <a:pt x="211" y="181"/>
                  </a:lnTo>
                  <a:lnTo>
                    <a:pt x="204" y="173"/>
                  </a:lnTo>
                  <a:lnTo>
                    <a:pt x="199" y="166"/>
                  </a:lnTo>
                  <a:lnTo>
                    <a:pt x="196" y="161"/>
                  </a:lnTo>
                  <a:lnTo>
                    <a:pt x="188" y="166"/>
                  </a:lnTo>
                  <a:lnTo>
                    <a:pt x="180" y="176"/>
                  </a:lnTo>
                  <a:lnTo>
                    <a:pt x="172" y="184"/>
                  </a:lnTo>
                  <a:lnTo>
                    <a:pt x="164" y="188"/>
                  </a:lnTo>
                  <a:lnTo>
                    <a:pt x="162" y="179"/>
                  </a:lnTo>
                  <a:lnTo>
                    <a:pt x="159" y="173"/>
                  </a:lnTo>
                  <a:lnTo>
                    <a:pt x="157" y="164"/>
                  </a:lnTo>
                  <a:lnTo>
                    <a:pt x="154" y="156"/>
                  </a:lnTo>
                  <a:lnTo>
                    <a:pt x="143" y="159"/>
                  </a:lnTo>
                  <a:lnTo>
                    <a:pt x="135" y="168"/>
                  </a:lnTo>
                  <a:lnTo>
                    <a:pt x="127" y="174"/>
                  </a:lnTo>
                  <a:lnTo>
                    <a:pt x="119" y="178"/>
                  </a:lnTo>
                  <a:lnTo>
                    <a:pt x="117" y="171"/>
                  </a:lnTo>
                  <a:lnTo>
                    <a:pt x="116" y="168"/>
                  </a:lnTo>
                  <a:lnTo>
                    <a:pt x="116" y="163"/>
                  </a:lnTo>
                  <a:lnTo>
                    <a:pt x="116" y="154"/>
                  </a:lnTo>
                  <a:lnTo>
                    <a:pt x="109" y="156"/>
                  </a:lnTo>
                  <a:lnTo>
                    <a:pt x="103" y="159"/>
                  </a:lnTo>
                  <a:lnTo>
                    <a:pt x="96" y="164"/>
                  </a:lnTo>
                  <a:lnTo>
                    <a:pt x="92" y="168"/>
                  </a:lnTo>
                  <a:lnTo>
                    <a:pt x="85" y="173"/>
                  </a:lnTo>
                  <a:lnTo>
                    <a:pt x="79" y="176"/>
                  </a:lnTo>
                  <a:lnTo>
                    <a:pt x="72" y="178"/>
                  </a:lnTo>
                  <a:lnTo>
                    <a:pt x="66" y="178"/>
                  </a:lnTo>
                  <a:lnTo>
                    <a:pt x="69" y="164"/>
                  </a:lnTo>
                  <a:lnTo>
                    <a:pt x="72" y="153"/>
                  </a:lnTo>
                  <a:lnTo>
                    <a:pt x="75" y="139"/>
                  </a:lnTo>
                  <a:lnTo>
                    <a:pt x="77" y="128"/>
                  </a:lnTo>
                  <a:lnTo>
                    <a:pt x="72" y="128"/>
                  </a:lnTo>
                  <a:lnTo>
                    <a:pt x="66" y="128"/>
                  </a:lnTo>
                  <a:lnTo>
                    <a:pt x="58" y="129"/>
                  </a:lnTo>
                  <a:lnTo>
                    <a:pt x="48" y="129"/>
                  </a:lnTo>
                  <a:lnTo>
                    <a:pt x="48" y="121"/>
                  </a:lnTo>
                  <a:lnTo>
                    <a:pt x="50" y="115"/>
                  </a:lnTo>
                  <a:lnTo>
                    <a:pt x="53" y="108"/>
                  </a:lnTo>
                  <a:lnTo>
                    <a:pt x="56" y="101"/>
                  </a:lnTo>
                  <a:lnTo>
                    <a:pt x="48" y="100"/>
                  </a:lnTo>
                  <a:lnTo>
                    <a:pt x="39" y="100"/>
                  </a:lnTo>
                  <a:lnTo>
                    <a:pt x="29" y="100"/>
                  </a:lnTo>
                  <a:lnTo>
                    <a:pt x="18" y="100"/>
                  </a:lnTo>
                  <a:lnTo>
                    <a:pt x="10" y="80"/>
                  </a:lnTo>
                  <a:lnTo>
                    <a:pt x="5" y="51"/>
                  </a:lnTo>
                  <a:lnTo>
                    <a:pt x="2" y="25"/>
                  </a:lnTo>
                  <a:lnTo>
                    <a:pt x="0" y="5"/>
                  </a:lnTo>
                  <a:lnTo>
                    <a:pt x="6" y="5"/>
                  </a:lnTo>
                  <a:lnTo>
                    <a:pt x="11" y="3"/>
                  </a:lnTo>
                  <a:lnTo>
                    <a:pt x="18" y="3"/>
                  </a:lnTo>
                  <a:lnTo>
                    <a:pt x="26" y="3"/>
                  </a:lnTo>
                  <a:lnTo>
                    <a:pt x="35" y="3"/>
                  </a:lnTo>
                  <a:lnTo>
                    <a:pt x="50" y="1"/>
                  </a:lnTo>
                  <a:lnTo>
                    <a:pt x="67" y="1"/>
                  </a:lnTo>
                  <a:lnTo>
                    <a:pt x="93" y="0"/>
                  </a:lnTo>
                  <a:lnTo>
                    <a:pt x="124" y="0"/>
                  </a:lnTo>
                  <a:lnTo>
                    <a:pt x="154" y="0"/>
                  </a:lnTo>
                  <a:lnTo>
                    <a:pt x="185" y="0"/>
                  </a:lnTo>
                  <a:lnTo>
                    <a:pt x="215" y="0"/>
                  </a:lnTo>
                  <a:lnTo>
                    <a:pt x="248" y="0"/>
                  </a:lnTo>
                  <a:lnTo>
                    <a:pt x="278" y="1"/>
                  </a:lnTo>
                  <a:lnTo>
                    <a:pt x="310" y="3"/>
                  </a:lnTo>
                  <a:lnTo>
                    <a:pt x="342" y="5"/>
                  </a:lnTo>
                  <a:lnTo>
                    <a:pt x="344" y="6"/>
                  </a:lnTo>
                  <a:lnTo>
                    <a:pt x="346" y="8"/>
                  </a:lnTo>
                  <a:lnTo>
                    <a:pt x="347" y="10"/>
                  </a:lnTo>
                  <a:lnTo>
                    <a:pt x="344" y="31"/>
                  </a:lnTo>
                  <a:lnTo>
                    <a:pt x="341" y="53"/>
                  </a:lnTo>
                  <a:lnTo>
                    <a:pt x="339" y="75"/>
                  </a:lnTo>
                  <a:lnTo>
                    <a:pt x="339" y="98"/>
                  </a:lnTo>
                  <a:lnTo>
                    <a:pt x="334" y="101"/>
                  </a:lnTo>
                  <a:lnTo>
                    <a:pt x="331" y="103"/>
                  </a:lnTo>
                  <a:lnTo>
                    <a:pt x="328" y="105"/>
                  </a:lnTo>
                  <a:lnTo>
                    <a:pt x="325" y="105"/>
                  </a:lnTo>
                  <a:lnTo>
                    <a:pt x="325" y="113"/>
                  </a:lnTo>
                  <a:lnTo>
                    <a:pt x="326" y="121"/>
                  </a:lnTo>
                  <a:lnTo>
                    <a:pt x="328" y="131"/>
                  </a:lnTo>
                  <a:lnTo>
                    <a:pt x="326" y="139"/>
                  </a:lnTo>
                  <a:lnTo>
                    <a:pt x="323" y="139"/>
                  </a:lnTo>
                  <a:lnTo>
                    <a:pt x="318" y="138"/>
                  </a:lnTo>
                  <a:lnTo>
                    <a:pt x="312" y="136"/>
                  </a:lnTo>
                  <a:lnTo>
                    <a:pt x="301" y="133"/>
                  </a:lnTo>
                  <a:lnTo>
                    <a:pt x="304" y="139"/>
                  </a:lnTo>
                  <a:lnTo>
                    <a:pt x="305" y="146"/>
                  </a:lnTo>
                  <a:lnTo>
                    <a:pt x="307" y="151"/>
                  </a:lnTo>
                  <a:lnTo>
                    <a:pt x="309" y="156"/>
                  </a:lnTo>
                  <a:lnTo>
                    <a:pt x="301" y="161"/>
                  </a:lnTo>
                  <a:lnTo>
                    <a:pt x="291" y="161"/>
                  </a:lnTo>
                  <a:lnTo>
                    <a:pt x="281" y="158"/>
                  </a:lnTo>
                  <a:lnTo>
                    <a:pt x="273" y="156"/>
                  </a:lnTo>
                  <a:lnTo>
                    <a:pt x="273" y="166"/>
                  </a:lnTo>
                  <a:lnTo>
                    <a:pt x="273" y="174"/>
                  </a:lnTo>
                  <a:lnTo>
                    <a:pt x="270" y="184"/>
                  </a:lnTo>
                  <a:lnTo>
                    <a:pt x="262" y="1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5" name="Freeform 60"/>
            <p:cNvSpPr>
              <a:spLocks/>
            </p:cNvSpPr>
            <p:nvPr/>
          </p:nvSpPr>
          <p:spPr bwMode="auto">
            <a:xfrm>
              <a:off x="2695" y="1791"/>
              <a:ext cx="127" cy="72"/>
            </a:xfrm>
            <a:custGeom>
              <a:avLst/>
              <a:gdLst>
                <a:gd name="T0" fmla="*/ 191 w 254"/>
                <a:gd name="T1" fmla="*/ 62 h 72"/>
                <a:gd name="T2" fmla="*/ 174 w 254"/>
                <a:gd name="T3" fmla="*/ 45 h 72"/>
                <a:gd name="T4" fmla="*/ 162 w 254"/>
                <a:gd name="T5" fmla="*/ 53 h 72"/>
                <a:gd name="T6" fmla="*/ 162 w 254"/>
                <a:gd name="T7" fmla="*/ 65 h 72"/>
                <a:gd name="T8" fmla="*/ 159 w 254"/>
                <a:gd name="T9" fmla="*/ 70 h 72"/>
                <a:gd name="T10" fmla="*/ 158 w 254"/>
                <a:gd name="T11" fmla="*/ 70 h 72"/>
                <a:gd name="T12" fmla="*/ 150 w 254"/>
                <a:gd name="T13" fmla="*/ 63 h 72"/>
                <a:gd name="T14" fmla="*/ 140 w 254"/>
                <a:gd name="T15" fmla="*/ 48 h 72"/>
                <a:gd name="T16" fmla="*/ 135 w 254"/>
                <a:gd name="T17" fmla="*/ 43 h 72"/>
                <a:gd name="T18" fmla="*/ 132 w 254"/>
                <a:gd name="T19" fmla="*/ 43 h 72"/>
                <a:gd name="T20" fmla="*/ 125 w 254"/>
                <a:gd name="T21" fmla="*/ 52 h 72"/>
                <a:gd name="T22" fmla="*/ 114 w 254"/>
                <a:gd name="T23" fmla="*/ 65 h 72"/>
                <a:gd name="T24" fmla="*/ 98 w 254"/>
                <a:gd name="T25" fmla="*/ 42 h 72"/>
                <a:gd name="T26" fmla="*/ 80 w 254"/>
                <a:gd name="T27" fmla="*/ 53 h 72"/>
                <a:gd name="T28" fmla="*/ 64 w 254"/>
                <a:gd name="T29" fmla="*/ 58 h 72"/>
                <a:gd name="T30" fmla="*/ 64 w 254"/>
                <a:gd name="T31" fmla="*/ 45 h 72"/>
                <a:gd name="T32" fmla="*/ 51 w 254"/>
                <a:gd name="T33" fmla="*/ 42 h 72"/>
                <a:gd name="T34" fmla="*/ 31 w 254"/>
                <a:gd name="T35" fmla="*/ 57 h 72"/>
                <a:gd name="T36" fmla="*/ 21 w 254"/>
                <a:gd name="T37" fmla="*/ 48 h 72"/>
                <a:gd name="T38" fmla="*/ 24 w 254"/>
                <a:gd name="T39" fmla="*/ 28 h 72"/>
                <a:gd name="T40" fmla="*/ 21 w 254"/>
                <a:gd name="T41" fmla="*/ 15 h 72"/>
                <a:gd name="T42" fmla="*/ 6 w 254"/>
                <a:gd name="T43" fmla="*/ 18 h 72"/>
                <a:gd name="T44" fmla="*/ 3 w 254"/>
                <a:gd name="T45" fmla="*/ 10 h 72"/>
                <a:gd name="T46" fmla="*/ 5 w 254"/>
                <a:gd name="T47" fmla="*/ 2 h 72"/>
                <a:gd name="T48" fmla="*/ 35 w 254"/>
                <a:gd name="T49" fmla="*/ 0 h 72"/>
                <a:gd name="T50" fmla="*/ 96 w 254"/>
                <a:gd name="T51" fmla="*/ 2 h 72"/>
                <a:gd name="T52" fmla="*/ 158 w 254"/>
                <a:gd name="T53" fmla="*/ 4 h 72"/>
                <a:gd name="T54" fmla="*/ 219 w 254"/>
                <a:gd name="T55" fmla="*/ 5 h 72"/>
                <a:gd name="T56" fmla="*/ 252 w 254"/>
                <a:gd name="T57" fmla="*/ 15 h 72"/>
                <a:gd name="T58" fmla="*/ 254 w 254"/>
                <a:gd name="T59" fmla="*/ 23 h 72"/>
                <a:gd name="T60" fmla="*/ 244 w 254"/>
                <a:gd name="T61" fmla="*/ 23 h 72"/>
                <a:gd name="T62" fmla="*/ 230 w 254"/>
                <a:gd name="T63" fmla="*/ 20 h 72"/>
                <a:gd name="T64" fmla="*/ 222 w 254"/>
                <a:gd name="T65" fmla="*/ 20 h 72"/>
                <a:gd name="T66" fmla="*/ 222 w 254"/>
                <a:gd name="T67" fmla="*/ 22 h 72"/>
                <a:gd name="T68" fmla="*/ 227 w 254"/>
                <a:gd name="T69" fmla="*/ 27 h 72"/>
                <a:gd name="T70" fmla="*/ 235 w 254"/>
                <a:gd name="T71" fmla="*/ 42 h 72"/>
                <a:gd name="T72" fmla="*/ 227 w 254"/>
                <a:gd name="T73" fmla="*/ 47 h 72"/>
                <a:gd name="T74" fmla="*/ 209 w 254"/>
                <a:gd name="T75" fmla="*/ 40 h 72"/>
                <a:gd name="T76" fmla="*/ 203 w 254"/>
                <a:gd name="T77" fmla="*/ 52 h 72"/>
                <a:gd name="T78" fmla="*/ 204 w 254"/>
                <a:gd name="T79" fmla="*/ 65 h 72"/>
                <a:gd name="T80" fmla="*/ 203 w 254"/>
                <a:gd name="T81" fmla="*/ 72 h 72"/>
                <a:gd name="T82" fmla="*/ 201 w 254"/>
                <a:gd name="T83" fmla="*/ 72 h 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4"/>
                <a:gd name="T127" fmla="*/ 0 h 72"/>
                <a:gd name="T128" fmla="*/ 254 w 254"/>
                <a:gd name="T129" fmla="*/ 72 h 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4" h="72">
                  <a:moveTo>
                    <a:pt x="201" y="72"/>
                  </a:moveTo>
                  <a:lnTo>
                    <a:pt x="191" y="62"/>
                  </a:lnTo>
                  <a:lnTo>
                    <a:pt x="183" y="52"/>
                  </a:lnTo>
                  <a:lnTo>
                    <a:pt x="174" y="45"/>
                  </a:lnTo>
                  <a:lnTo>
                    <a:pt x="164" y="43"/>
                  </a:lnTo>
                  <a:lnTo>
                    <a:pt x="162" y="53"/>
                  </a:lnTo>
                  <a:lnTo>
                    <a:pt x="162" y="60"/>
                  </a:lnTo>
                  <a:lnTo>
                    <a:pt x="162" y="65"/>
                  </a:lnTo>
                  <a:lnTo>
                    <a:pt x="161" y="70"/>
                  </a:lnTo>
                  <a:lnTo>
                    <a:pt x="159" y="70"/>
                  </a:lnTo>
                  <a:lnTo>
                    <a:pt x="158" y="70"/>
                  </a:lnTo>
                  <a:lnTo>
                    <a:pt x="156" y="70"/>
                  </a:lnTo>
                  <a:lnTo>
                    <a:pt x="150" y="63"/>
                  </a:lnTo>
                  <a:lnTo>
                    <a:pt x="145" y="55"/>
                  </a:lnTo>
                  <a:lnTo>
                    <a:pt x="140" y="48"/>
                  </a:lnTo>
                  <a:lnTo>
                    <a:pt x="137" y="43"/>
                  </a:lnTo>
                  <a:lnTo>
                    <a:pt x="135" y="43"/>
                  </a:lnTo>
                  <a:lnTo>
                    <a:pt x="133" y="43"/>
                  </a:lnTo>
                  <a:lnTo>
                    <a:pt x="132" y="43"/>
                  </a:lnTo>
                  <a:lnTo>
                    <a:pt x="130" y="43"/>
                  </a:lnTo>
                  <a:lnTo>
                    <a:pt x="125" y="52"/>
                  </a:lnTo>
                  <a:lnTo>
                    <a:pt x="121" y="58"/>
                  </a:lnTo>
                  <a:lnTo>
                    <a:pt x="114" y="65"/>
                  </a:lnTo>
                  <a:lnTo>
                    <a:pt x="108" y="72"/>
                  </a:lnTo>
                  <a:lnTo>
                    <a:pt x="98" y="42"/>
                  </a:lnTo>
                  <a:lnTo>
                    <a:pt x="92" y="40"/>
                  </a:lnTo>
                  <a:lnTo>
                    <a:pt x="80" y="53"/>
                  </a:lnTo>
                  <a:lnTo>
                    <a:pt x="64" y="65"/>
                  </a:lnTo>
                  <a:lnTo>
                    <a:pt x="64" y="58"/>
                  </a:lnTo>
                  <a:lnTo>
                    <a:pt x="64" y="52"/>
                  </a:lnTo>
                  <a:lnTo>
                    <a:pt x="64" y="45"/>
                  </a:lnTo>
                  <a:lnTo>
                    <a:pt x="64" y="38"/>
                  </a:lnTo>
                  <a:lnTo>
                    <a:pt x="51" y="42"/>
                  </a:lnTo>
                  <a:lnTo>
                    <a:pt x="40" y="50"/>
                  </a:lnTo>
                  <a:lnTo>
                    <a:pt x="31" y="57"/>
                  </a:lnTo>
                  <a:lnTo>
                    <a:pt x="19" y="62"/>
                  </a:lnTo>
                  <a:lnTo>
                    <a:pt x="21" y="48"/>
                  </a:lnTo>
                  <a:lnTo>
                    <a:pt x="23" y="38"/>
                  </a:lnTo>
                  <a:lnTo>
                    <a:pt x="24" y="28"/>
                  </a:lnTo>
                  <a:lnTo>
                    <a:pt x="27" y="15"/>
                  </a:lnTo>
                  <a:lnTo>
                    <a:pt x="21" y="15"/>
                  </a:lnTo>
                  <a:lnTo>
                    <a:pt x="14" y="17"/>
                  </a:lnTo>
                  <a:lnTo>
                    <a:pt x="6" y="18"/>
                  </a:lnTo>
                  <a:lnTo>
                    <a:pt x="0" y="20"/>
                  </a:lnTo>
                  <a:lnTo>
                    <a:pt x="3" y="10"/>
                  </a:lnTo>
                  <a:lnTo>
                    <a:pt x="5" y="5"/>
                  </a:lnTo>
                  <a:lnTo>
                    <a:pt x="5" y="2"/>
                  </a:lnTo>
                  <a:lnTo>
                    <a:pt x="6" y="0"/>
                  </a:lnTo>
                  <a:lnTo>
                    <a:pt x="35" y="0"/>
                  </a:lnTo>
                  <a:lnTo>
                    <a:pt x="66" y="0"/>
                  </a:lnTo>
                  <a:lnTo>
                    <a:pt x="96" y="2"/>
                  </a:lnTo>
                  <a:lnTo>
                    <a:pt x="127" y="2"/>
                  </a:lnTo>
                  <a:lnTo>
                    <a:pt x="158" y="4"/>
                  </a:lnTo>
                  <a:lnTo>
                    <a:pt x="188" y="5"/>
                  </a:lnTo>
                  <a:lnTo>
                    <a:pt x="219" y="5"/>
                  </a:lnTo>
                  <a:lnTo>
                    <a:pt x="249" y="5"/>
                  </a:lnTo>
                  <a:lnTo>
                    <a:pt x="252" y="15"/>
                  </a:lnTo>
                  <a:lnTo>
                    <a:pt x="254" y="20"/>
                  </a:lnTo>
                  <a:lnTo>
                    <a:pt x="254" y="23"/>
                  </a:lnTo>
                  <a:lnTo>
                    <a:pt x="254" y="25"/>
                  </a:lnTo>
                  <a:lnTo>
                    <a:pt x="244" y="23"/>
                  </a:lnTo>
                  <a:lnTo>
                    <a:pt x="236" y="22"/>
                  </a:lnTo>
                  <a:lnTo>
                    <a:pt x="230" y="20"/>
                  </a:lnTo>
                  <a:lnTo>
                    <a:pt x="223" y="20"/>
                  </a:lnTo>
                  <a:lnTo>
                    <a:pt x="222" y="20"/>
                  </a:lnTo>
                  <a:lnTo>
                    <a:pt x="222" y="22"/>
                  </a:lnTo>
                  <a:lnTo>
                    <a:pt x="227" y="27"/>
                  </a:lnTo>
                  <a:lnTo>
                    <a:pt x="230" y="33"/>
                  </a:lnTo>
                  <a:lnTo>
                    <a:pt x="235" y="42"/>
                  </a:lnTo>
                  <a:lnTo>
                    <a:pt x="238" y="48"/>
                  </a:lnTo>
                  <a:lnTo>
                    <a:pt x="227" y="47"/>
                  </a:lnTo>
                  <a:lnTo>
                    <a:pt x="217" y="43"/>
                  </a:lnTo>
                  <a:lnTo>
                    <a:pt x="209" y="40"/>
                  </a:lnTo>
                  <a:lnTo>
                    <a:pt x="201" y="38"/>
                  </a:lnTo>
                  <a:lnTo>
                    <a:pt x="203" y="52"/>
                  </a:lnTo>
                  <a:lnTo>
                    <a:pt x="204" y="58"/>
                  </a:lnTo>
                  <a:lnTo>
                    <a:pt x="204" y="65"/>
                  </a:lnTo>
                  <a:lnTo>
                    <a:pt x="204" y="72"/>
                  </a:lnTo>
                  <a:lnTo>
                    <a:pt x="203" y="72"/>
                  </a:lnTo>
                  <a:lnTo>
                    <a:pt x="201" y="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6" name="Freeform 61"/>
            <p:cNvSpPr>
              <a:spLocks/>
            </p:cNvSpPr>
            <p:nvPr/>
          </p:nvSpPr>
          <p:spPr bwMode="auto">
            <a:xfrm>
              <a:off x="3212" y="1726"/>
              <a:ext cx="25" cy="113"/>
            </a:xfrm>
            <a:custGeom>
              <a:avLst/>
              <a:gdLst>
                <a:gd name="T0" fmla="*/ 23 w 50"/>
                <a:gd name="T1" fmla="*/ 113 h 113"/>
                <a:gd name="T2" fmla="*/ 10 w 50"/>
                <a:gd name="T3" fmla="*/ 90 h 113"/>
                <a:gd name="T4" fmla="*/ 2 w 50"/>
                <a:gd name="T5" fmla="*/ 67 h 113"/>
                <a:gd name="T6" fmla="*/ 0 w 50"/>
                <a:gd name="T7" fmla="*/ 42 h 113"/>
                <a:gd name="T8" fmla="*/ 0 w 50"/>
                <a:gd name="T9" fmla="*/ 17 h 113"/>
                <a:gd name="T10" fmla="*/ 8 w 50"/>
                <a:gd name="T11" fmla="*/ 12 h 113"/>
                <a:gd name="T12" fmla="*/ 13 w 50"/>
                <a:gd name="T13" fmla="*/ 4 h 113"/>
                <a:gd name="T14" fmla="*/ 20 w 50"/>
                <a:gd name="T15" fmla="*/ 0 h 113"/>
                <a:gd name="T16" fmla="*/ 29 w 50"/>
                <a:gd name="T17" fmla="*/ 7 h 113"/>
                <a:gd name="T18" fmla="*/ 34 w 50"/>
                <a:gd name="T19" fmla="*/ 7 h 113"/>
                <a:gd name="T20" fmla="*/ 41 w 50"/>
                <a:gd name="T21" fmla="*/ 7 h 113"/>
                <a:gd name="T22" fmla="*/ 45 w 50"/>
                <a:gd name="T23" fmla="*/ 7 h 113"/>
                <a:gd name="T24" fmla="*/ 50 w 50"/>
                <a:gd name="T25" fmla="*/ 7 h 113"/>
                <a:gd name="T26" fmla="*/ 50 w 50"/>
                <a:gd name="T27" fmla="*/ 39 h 113"/>
                <a:gd name="T28" fmla="*/ 49 w 50"/>
                <a:gd name="T29" fmla="*/ 62 h 113"/>
                <a:gd name="T30" fmla="*/ 42 w 50"/>
                <a:gd name="T31" fmla="*/ 85 h 113"/>
                <a:gd name="T32" fmla="*/ 29 w 50"/>
                <a:gd name="T33" fmla="*/ 113 h 113"/>
                <a:gd name="T34" fmla="*/ 28 w 50"/>
                <a:gd name="T35" fmla="*/ 113 h 113"/>
                <a:gd name="T36" fmla="*/ 26 w 50"/>
                <a:gd name="T37" fmla="*/ 113 h 113"/>
                <a:gd name="T38" fmla="*/ 24 w 50"/>
                <a:gd name="T39" fmla="*/ 113 h 113"/>
                <a:gd name="T40" fmla="*/ 23 w 50"/>
                <a:gd name="T41" fmla="*/ 113 h 1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0"/>
                <a:gd name="T64" fmla="*/ 0 h 113"/>
                <a:gd name="T65" fmla="*/ 50 w 50"/>
                <a:gd name="T66" fmla="*/ 113 h 11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0" h="113">
                  <a:moveTo>
                    <a:pt x="23" y="113"/>
                  </a:moveTo>
                  <a:lnTo>
                    <a:pt x="10" y="90"/>
                  </a:lnTo>
                  <a:lnTo>
                    <a:pt x="2" y="67"/>
                  </a:lnTo>
                  <a:lnTo>
                    <a:pt x="0" y="42"/>
                  </a:lnTo>
                  <a:lnTo>
                    <a:pt x="0" y="17"/>
                  </a:lnTo>
                  <a:lnTo>
                    <a:pt x="8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9" y="7"/>
                  </a:lnTo>
                  <a:lnTo>
                    <a:pt x="34" y="7"/>
                  </a:lnTo>
                  <a:lnTo>
                    <a:pt x="41" y="7"/>
                  </a:lnTo>
                  <a:lnTo>
                    <a:pt x="45" y="7"/>
                  </a:lnTo>
                  <a:lnTo>
                    <a:pt x="50" y="7"/>
                  </a:lnTo>
                  <a:lnTo>
                    <a:pt x="50" y="39"/>
                  </a:lnTo>
                  <a:lnTo>
                    <a:pt x="49" y="62"/>
                  </a:lnTo>
                  <a:lnTo>
                    <a:pt x="42" y="85"/>
                  </a:lnTo>
                  <a:lnTo>
                    <a:pt x="29" y="113"/>
                  </a:lnTo>
                  <a:lnTo>
                    <a:pt x="28" y="113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3" y="113"/>
                  </a:lnTo>
                  <a:close/>
                </a:path>
              </a:pathLst>
            </a:custGeom>
            <a:solidFill>
              <a:srgbClr val="B57F4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7" name="Freeform 62"/>
            <p:cNvSpPr>
              <a:spLocks/>
            </p:cNvSpPr>
            <p:nvPr/>
          </p:nvSpPr>
          <p:spPr bwMode="auto">
            <a:xfrm>
              <a:off x="3137" y="1771"/>
              <a:ext cx="27" cy="42"/>
            </a:xfrm>
            <a:custGeom>
              <a:avLst/>
              <a:gdLst>
                <a:gd name="T0" fmla="*/ 3 w 53"/>
                <a:gd name="T1" fmla="*/ 42 h 42"/>
                <a:gd name="T2" fmla="*/ 1 w 53"/>
                <a:gd name="T3" fmla="*/ 40 h 42"/>
                <a:gd name="T4" fmla="*/ 0 w 53"/>
                <a:gd name="T5" fmla="*/ 40 h 42"/>
                <a:gd name="T6" fmla="*/ 0 w 53"/>
                <a:gd name="T7" fmla="*/ 38 h 42"/>
                <a:gd name="T8" fmla="*/ 0 w 53"/>
                <a:gd name="T9" fmla="*/ 35 h 42"/>
                <a:gd name="T10" fmla="*/ 5 w 53"/>
                <a:gd name="T11" fmla="*/ 32 h 42"/>
                <a:gd name="T12" fmla="*/ 9 w 53"/>
                <a:gd name="T13" fmla="*/ 25 h 42"/>
                <a:gd name="T14" fmla="*/ 18 w 53"/>
                <a:gd name="T15" fmla="*/ 19 h 42"/>
                <a:gd name="T16" fmla="*/ 26 w 53"/>
                <a:gd name="T17" fmla="*/ 12 h 42"/>
                <a:gd name="T18" fmla="*/ 34 w 53"/>
                <a:gd name="T19" fmla="*/ 5 h 42"/>
                <a:gd name="T20" fmla="*/ 42 w 53"/>
                <a:gd name="T21" fmla="*/ 2 h 42"/>
                <a:gd name="T22" fmla="*/ 48 w 53"/>
                <a:gd name="T23" fmla="*/ 0 h 42"/>
                <a:gd name="T24" fmla="*/ 53 w 53"/>
                <a:gd name="T25" fmla="*/ 2 h 42"/>
                <a:gd name="T26" fmla="*/ 50 w 53"/>
                <a:gd name="T27" fmla="*/ 7 h 42"/>
                <a:gd name="T28" fmla="*/ 43 w 53"/>
                <a:gd name="T29" fmla="*/ 12 h 42"/>
                <a:gd name="T30" fmla="*/ 37 w 53"/>
                <a:gd name="T31" fmla="*/ 19 h 42"/>
                <a:gd name="T32" fmla="*/ 29 w 53"/>
                <a:gd name="T33" fmla="*/ 25 h 42"/>
                <a:gd name="T34" fmla="*/ 21 w 53"/>
                <a:gd name="T35" fmla="*/ 32 h 42"/>
                <a:gd name="T36" fmla="*/ 13 w 53"/>
                <a:gd name="T37" fmla="*/ 37 h 42"/>
                <a:gd name="T38" fmla="*/ 6 w 53"/>
                <a:gd name="T39" fmla="*/ 40 h 42"/>
                <a:gd name="T40" fmla="*/ 3 w 53"/>
                <a:gd name="T41" fmla="*/ 42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3"/>
                <a:gd name="T64" fmla="*/ 0 h 42"/>
                <a:gd name="T65" fmla="*/ 53 w 53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3" h="42">
                  <a:moveTo>
                    <a:pt x="3" y="42"/>
                  </a:moveTo>
                  <a:lnTo>
                    <a:pt x="1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5" y="32"/>
                  </a:lnTo>
                  <a:lnTo>
                    <a:pt x="9" y="25"/>
                  </a:lnTo>
                  <a:lnTo>
                    <a:pt x="18" y="19"/>
                  </a:lnTo>
                  <a:lnTo>
                    <a:pt x="26" y="12"/>
                  </a:lnTo>
                  <a:lnTo>
                    <a:pt x="34" y="5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2"/>
                  </a:lnTo>
                  <a:lnTo>
                    <a:pt x="50" y="7"/>
                  </a:lnTo>
                  <a:lnTo>
                    <a:pt x="43" y="12"/>
                  </a:lnTo>
                  <a:lnTo>
                    <a:pt x="37" y="19"/>
                  </a:lnTo>
                  <a:lnTo>
                    <a:pt x="29" y="25"/>
                  </a:lnTo>
                  <a:lnTo>
                    <a:pt x="21" y="32"/>
                  </a:lnTo>
                  <a:lnTo>
                    <a:pt x="13" y="37"/>
                  </a:lnTo>
                  <a:lnTo>
                    <a:pt x="6" y="40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Freeform 63"/>
            <p:cNvSpPr>
              <a:spLocks/>
            </p:cNvSpPr>
            <p:nvPr/>
          </p:nvSpPr>
          <p:spPr bwMode="auto">
            <a:xfrm>
              <a:off x="3222" y="1738"/>
              <a:ext cx="7" cy="52"/>
            </a:xfrm>
            <a:custGeom>
              <a:avLst/>
              <a:gdLst>
                <a:gd name="T0" fmla="*/ 4 w 14"/>
                <a:gd name="T1" fmla="*/ 52 h 52"/>
                <a:gd name="T2" fmla="*/ 1 w 14"/>
                <a:gd name="T3" fmla="*/ 42 h 52"/>
                <a:gd name="T4" fmla="*/ 0 w 14"/>
                <a:gd name="T5" fmla="*/ 27 h 52"/>
                <a:gd name="T6" fmla="*/ 0 w 14"/>
                <a:gd name="T7" fmla="*/ 12 h 52"/>
                <a:gd name="T8" fmla="*/ 0 w 14"/>
                <a:gd name="T9" fmla="*/ 2 h 52"/>
                <a:gd name="T10" fmla="*/ 1 w 14"/>
                <a:gd name="T11" fmla="*/ 2 h 52"/>
                <a:gd name="T12" fmla="*/ 4 w 14"/>
                <a:gd name="T13" fmla="*/ 0 h 52"/>
                <a:gd name="T14" fmla="*/ 6 w 14"/>
                <a:gd name="T15" fmla="*/ 0 h 52"/>
                <a:gd name="T16" fmla="*/ 8 w 14"/>
                <a:gd name="T17" fmla="*/ 0 h 52"/>
                <a:gd name="T18" fmla="*/ 11 w 14"/>
                <a:gd name="T19" fmla="*/ 10 h 52"/>
                <a:gd name="T20" fmla="*/ 12 w 14"/>
                <a:gd name="T21" fmla="*/ 22 h 52"/>
                <a:gd name="T22" fmla="*/ 12 w 14"/>
                <a:gd name="T23" fmla="*/ 37 h 52"/>
                <a:gd name="T24" fmla="*/ 14 w 14"/>
                <a:gd name="T25" fmla="*/ 50 h 52"/>
                <a:gd name="T26" fmla="*/ 11 w 14"/>
                <a:gd name="T27" fmla="*/ 52 h 52"/>
                <a:gd name="T28" fmla="*/ 9 w 14"/>
                <a:gd name="T29" fmla="*/ 52 h 52"/>
                <a:gd name="T30" fmla="*/ 8 w 14"/>
                <a:gd name="T31" fmla="*/ 52 h 52"/>
                <a:gd name="T32" fmla="*/ 4 w 14"/>
                <a:gd name="T33" fmla="*/ 52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"/>
                <a:gd name="T52" fmla="*/ 0 h 52"/>
                <a:gd name="T53" fmla="*/ 14 w 14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" h="52">
                  <a:moveTo>
                    <a:pt x="4" y="52"/>
                  </a:moveTo>
                  <a:lnTo>
                    <a:pt x="1" y="42"/>
                  </a:lnTo>
                  <a:lnTo>
                    <a:pt x="0" y="27"/>
                  </a:lnTo>
                  <a:lnTo>
                    <a:pt x="0" y="12"/>
                  </a:lnTo>
                  <a:lnTo>
                    <a:pt x="0" y="2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1" y="10"/>
                  </a:lnTo>
                  <a:lnTo>
                    <a:pt x="12" y="22"/>
                  </a:lnTo>
                  <a:lnTo>
                    <a:pt x="12" y="37"/>
                  </a:lnTo>
                  <a:lnTo>
                    <a:pt x="14" y="50"/>
                  </a:lnTo>
                  <a:lnTo>
                    <a:pt x="11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4" y="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89" name="Freeform 64"/>
            <p:cNvSpPr>
              <a:spLocks/>
            </p:cNvSpPr>
            <p:nvPr/>
          </p:nvSpPr>
          <p:spPr bwMode="auto">
            <a:xfrm>
              <a:off x="2670" y="1698"/>
              <a:ext cx="160" cy="90"/>
            </a:xfrm>
            <a:custGeom>
              <a:avLst/>
              <a:gdLst>
                <a:gd name="T0" fmla="*/ 214 w 322"/>
                <a:gd name="T1" fmla="*/ 90 h 90"/>
                <a:gd name="T2" fmla="*/ 188 w 322"/>
                <a:gd name="T3" fmla="*/ 88 h 90"/>
                <a:gd name="T4" fmla="*/ 164 w 322"/>
                <a:gd name="T5" fmla="*/ 88 h 90"/>
                <a:gd name="T6" fmla="*/ 138 w 322"/>
                <a:gd name="T7" fmla="*/ 87 h 90"/>
                <a:gd name="T8" fmla="*/ 113 w 322"/>
                <a:gd name="T9" fmla="*/ 85 h 90"/>
                <a:gd name="T10" fmla="*/ 89 w 322"/>
                <a:gd name="T11" fmla="*/ 85 h 90"/>
                <a:gd name="T12" fmla="*/ 63 w 322"/>
                <a:gd name="T13" fmla="*/ 83 h 90"/>
                <a:gd name="T14" fmla="*/ 37 w 322"/>
                <a:gd name="T15" fmla="*/ 83 h 90"/>
                <a:gd name="T16" fmla="*/ 11 w 322"/>
                <a:gd name="T17" fmla="*/ 82 h 90"/>
                <a:gd name="T18" fmla="*/ 7 w 322"/>
                <a:gd name="T19" fmla="*/ 52 h 90"/>
                <a:gd name="T20" fmla="*/ 3 w 322"/>
                <a:gd name="T21" fmla="*/ 33 h 90"/>
                <a:gd name="T22" fmla="*/ 2 w 322"/>
                <a:gd name="T23" fmla="*/ 22 h 90"/>
                <a:gd name="T24" fmla="*/ 0 w 322"/>
                <a:gd name="T25" fmla="*/ 7 h 90"/>
                <a:gd name="T26" fmla="*/ 19 w 322"/>
                <a:gd name="T27" fmla="*/ 5 h 90"/>
                <a:gd name="T28" fmla="*/ 39 w 322"/>
                <a:gd name="T29" fmla="*/ 3 h 90"/>
                <a:gd name="T30" fmla="*/ 58 w 322"/>
                <a:gd name="T31" fmla="*/ 2 h 90"/>
                <a:gd name="T32" fmla="*/ 77 w 322"/>
                <a:gd name="T33" fmla="*/ 0 h 90"/>
                <a:gd name="T34" fmla="*/ 97 w 322"/>
                <a:gd name="T35" fmla="*/ 0 h 90"/>
                <a:gd name="T36" fmla="*/ 118 w 322"/>
                <a:gd name="T37" fmla="*/ 0 h 90"/>
                <a:gd name="T38" fmla="*/ 137 w 322"/>
                <a:gd name="T39" fmla="*/ 0 h 90"/>
                <a:gd name="T40" fmla="*/ 158 w 322"/>
                <a:gd name="T41" fmla="*/ 0 h 90"/>
                <a:gd name="T42" fmla="*/ 177 w 322"/>
                <a:gd name="T43" fmla="*/ 0 h 90"/>
                <a:gd name="T44" fmla="*/ 198 w 322"/>
                <a:gd name="T45" fmla="*/ 0 h 90"/>
                <a:gd name="T46" fmla="*/ 219 w 322"/>
                <a:gd name="T47" fmla="*/ 2 h 90"/>
                <a:gd name="T48" fmla="*/ 238 w 322"/>
                <a:gd name="T49" fmla="*/ 2 h 90"/>
                <a:gd name="T50" fmla="*/ 259 w 322"/>
                <a:gd name="T51" fmla="*/ 3 h 90"/>
                <a:gd name="T52" fmla="*/ 280 w 322"/>
                <a:gd name="T53" fmla="*/ 5 h 90"/>
                <a:gd name="T54" fmla="*/ 299 w 322"/>
                <a:gd name="T55" fmla="*/ 5 h 90"/>
                <a:gd name="T56" fmla="*/ 320 w 322"/>
                <a:gd name="T57" fmla="*/ 7 h 90"/>
                <a:gd name="T58" fmla="*/ 320 w 322"/>
                <a:gd name="T59" fmla="*/ 7 h 90"/>
                <a:gd name="T60" fmla="*/ 322 w 322"/>
                <a:gd name="T61" fmla="*/ 7 h 90"/>
                <a:gd name="T62" fmla="*/ 322 w 322"/>
                <a:gd name="T63" fmla="*/ 7 h 90"/>
                <a:gd name="T64" fmla="*/ 322 w 322"/>
                <a:gd name="T65" fmla="*/ 8 h 90"/>
                <a:gd name="T66" fmla="*/ 320 w 322"/>
                <a:gd name="T67" fmla="*/ 28 h 90"/>
                <a:gd name="T68" fmla="*/ 320 w 322"/>
                <a:gd name="T69" fmla="*/ 47 h 90"/>
                <a:gd name="T70" fmla="*/ 318 w 322"/>
                <a:gd name="T71" fmla="*/ 65 h 90"/>
                <a:gd name="T72" fmla="*/ 317 w 322"/>
                <a:gd name="T73" fmla="*/ 85 h 90"/>
                <a:gd name="T74" fmla="*/ 310 w 322"/>
                <a:gd name="T75" fmla="*/ 88 h 90"/>
                <a:gd name="T76" fmla="*/ 298 w 322"/>
                <a:gd name="T77" fmla="*/ 90 h 90"/>
                <a:gd name="T78" fmla="*/ 283 w 322"/>
                <a:gd name="T79" fmla="*/ 90 h 90"/>
                <a:gd name="T80" fmla="*/ 267 w 322"/>
                <a:gd name="T81" fmla="*/ 90 h 90"/>
                <a:gd name="T82" fmla="*/ 249 w 322"/>
                <a:gd name="T83" fmla="*/ 90 h 90"/>
                <a:gd name="T84" fmla="*/ 235 w 322"/>
                <a:gd name="T85" fmla="*/ 90 h 90"/>
                <a:gd name="T86" fmla="*/ 222 w 322"/>
                <a:gd name="T87" fmla="*/ 90 h 90"/>
                <a:gd name="T88" fmla="*/ 214 w 322"/>
                <a:gd name="T89" fmla="*/ 90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2"/>
                <a:gd name="T136" fmla="*/ 0 h 90"/>
                <a:gd name="T137" fmla="*/ 322 w 322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2" h="90">
                  <a:moveTo>
                    <a:pt x="214" y="90"/>
                  </a:moveTo>
                  <a:lnTo>
                    <a:pt x="188" y="88"/>
                  </a:lnTo>
                  <a:lnTo>
                    <a:pt x="164" y="88"/>
                  </a:lnTo>
                  <a:lnTo>
                    <a:pt x="138" y="87"/>
                  </a:lnTo>
                  <a:lnTo>
                    <a:pt x="113" y="85"/>
                  </a:lnTo>
                  <a:lnTo>
                    <a:pt x="89" y="85"/>
                  </a:lnTo>
                  <a:lnTo>
                    <a:pt x="63" y="83"/>
                  </a:lnTo>
                  <a:lnTo>
                    <a:pt x="37" y="83"/>
                  </a:lnTo>
                  <a:lnTo>
                    <a:pt x="11" y="82"/>
                  </a:lnTo>
                  <a:lnTo>
                    <a:pt x="7" y="52"/>
                  </a:lnTo>
                  <a:lnTo>
                    <a:pt x="3" y="33"/>
                  </a:lnTo>
                  <a:lnTo>
                    <a:pt x="2" y="22"/>
                  </a:lnTo>
                  <a:lnTo>
                    <a:pt x="0" y="7"/>
                  </a:lnTo>
                  <a:lnTo>
                    <a:pt x="19" y="5"/>
                  </a:lnTo>
                  <a:lnTo>
                    <a:pt x="39" y="3"/>
                  </a:lnTo>
                  <a:lnTo>
                    <a:pt x="58" y="2"/>
                  </a:lnTo>
                  <a:lnTo>
                    <a:pt x="77" y="0"/>
                  </a:lnTo>
                  <a:lnTo>
                    <a:pt x="97" y="0"/>
                  </a:lnTo>
                  <a:lnTo>
                    <a:pt x="118" y="0"/>
                  </a:lnTo>
                  <a:lnTo>
                    <a:pt x="137" y="0"/>
                  </a:lnTo>
                  <a:lnTo>
                    <a:pt x="158" y="0"/>
                  </a:lnTo>
                  <a:lnTo>
                    <a:pt x="177" y="0"/>
                  </a:lnTo>
                  <a:lnTo>
                    <a:pt x="198" y="0"/>
                  </a:lnTo>
                  <a:lnTo>
                    <a:pt x="219" y="2"/>
                  </a:lnTo>
                  <a:lnTo>
                    <a:pt x="238" y="2"/>
                  </a:lnTo>
                  <a:lnTo>
                    <a:pt x="259" y="3"/>
                  </a:lnTo>
                  <a:lnTo>
                    <a:pt x="280" y="5"/>
                  </a:lnTo>
                  <a:lnTo>
                    <a:pt x="299" y="5"/>
                  </a:lnTo>
                  <a:lnTo>
                    <a:pt x="320" y="7"/>
                  </a:lnTo>
                  <a:lnTo>
                    <a:pt x="322" y="7"/>
                  </a:lnTo>
                  <a:lnTo>
                    <a:pt x="322" y="8"/>
                  </a:lnTo>
                  <a:lnTo>
                    <a:pt x="320" y="28"/>
                  </a:lnTo>
                  <a:lnTo>
                    <a:pt x="320" y="47"/>
                  </a:lnTo>
                  <a:lnTo>
                    <a:pt x="318" y="65"/>
                  </a:lnTo>
                  <a:lnTo>
                    <a:pt x="317" y="85"/>
                  </a:lnTo>
                  <a:lnTo>
                    <a:pt x="310" y="88"/>
                  </a:lnTo>
                  <a:lnTo>
                    <a:pt x="298" y="90"/>
                  </a:lnTo>
                  <a:lnTo>
                    <a:pt x="283" y="90"/>
                  </a:lnTo>
                  <a:lnTo>
                    <a:pt x="267" y="90"/>
                  </a:lnTo>
                  <a:lnTo>
                    <a:pt x="249" y="90"/>
                  </a:lnTo>
                  <a:lnTo>
                    <a:pt x="235" y="90"/>
                  </a:lnTo>
                  <a:lnTo>
                    <a:pt x="222" y="90"/>
                  </a:lnTo>
                  <a:lnTo>
                    <a:pt x="214" y="9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0" name="Freeform 65"/>
            <p:cNvSpPr>
              <a:spLocks/>
            </p:cNvSpPr>
            <p:nvPr/>
          </p:nvSpPr>
          <p:spPr bwMode="auto">
            <a:xfrm>
              <a:off x="3280" y="1763"/>
              <a:ext cx="36" cy="25"/>
            </a:xfrm>
            <a:custGeom>
              <a:avLst/>
              <a:gdLst>
                <a:gd name="T0" fmla="*/ 61 w 71"/>
                <a:gd name="T1" fmla="*/ 25 h 25"/>
                <a:gd name="T2" fmla="*/ 53 w 71"/>
                <a:gd name="T3" fmla="*/ 23 h 25"/>
                <a:gd name="T4" fmla="*/ 45 w 71"/>
                <a:gd name="T5" fmla="*/ 20 h 25"/>
                <a:gd name="T6" fmla="*/ 37 w 71"/>
                <a:gd name="T7" fmla="*/ 18 h 25"/>
                <a:gd name="T8" fmla="*/ 27 w 71"/>
                <a:gd name="T9" fmla="*/ 15 h 25"/>
                <a:gd name="T10" fmla="*/ 19 w 71"/>
                <a:gd name="T11" fmla="*/ 13 h 25"/>
                <a:gd name="T12" fmla="*/ 11 w 71"/>
                <a:gd name="T13" fmla="*/ 10 h 25"/>
                <a:gd name="T14" fmla="*/ 5 w 71"/>
                <a:gd name="T15" fmla="*/ 7 h 25"/>
                <a:gd name="T16" fmla="*/ 0 w 71"/>
                <a:gd name="T17" fmla="*/ 3 h 25"/>
                <a:gd name="T18" fmla="*/ 0 w 71"/>
                <a:gd name="T19" fmla="*/ 2 h 25"/>
                <a:gd name="T20" fmla="*/ 0 w 71"/>
                <a:gd name="T21" fmla="*/ 0 h 25"/>
                <a:gd name="T22" fmla="*/ 0 w 71"/>
                <a:gd name="T23" fmla="*/ 0 h 25"/>
                <a:gd name="T24" fmla="*/ 0 w 71"/>
                <a:gd name="T25" fmla="*/ 0 h 25"/>
                <a:gd name="T26" fmla="*/ 6 w 71"/>
                <a:gd name="T27" fmla="*/ 0 h 25"/>
                <a:gd name="T28" fmla="*/ 16 w 71"/>
                <a:gd name="T29" fmla="*/ 2 h 25"/>
                <a:gd name="T30" fmla="*/ 26 w 71"/>
                <a:gd name="T31" fmla="*/ 3 h 25"/>
                <a:gd name="T32" fmla="*/ 37 w 71"/>
                <a:gd name="T33" fmla="*/ 5 h 25"/>
                <a:gd name="T34" fmla="*/ 48 w 71"/>
                <a:gd name="T35" fmla="*/ 8 h 25"/>
                <a:gd name="T36" fmla="*/ 58 w 71"/>
                <a:gd name="T37" fmla="*/ 13 h 25"/>
                <a:gd name="T38" fmla="*/ 66 w 71"/>
                <a:gd name="T39" fmla="*/ 17 h 25"/>
                <a:gd name="T40" fmla="*/ 71 w 71"/>
                <a:gd name="T41" fmla="*/ 22 h 25"/>
                <a:gd name="T42" fmla="*/ 69 w 71"/>
                <a:gd name="T43" fmla="*/ 23 h 25"/>
                <a:gd name="T44" fmla="*/ 66 w 71"/>
                <a:gd name="T45" fmla="*/ 25 h 25"/>
                <a:gd name="T46" fmla="*/ 64 w 71"/>
                <a:gd name="T47" fmla="*/ 25 h 25"/>
                <a:gd name="T48" fmla="*/ 61 w 71"/>
                <a:gd name="T49" fmla="*/ 25 h 2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1"/>
                <a:gd name="T76" fmla="*/ 0 h 25"/>
                <a:gd name="T77" fmla="*/ 71 w 71"/>
                <a:gd name="T78" fmla="*/ 25 h 2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1" h="25">
                  <a:moveTo>
                    <a:pt x="61" y="25"/>
                  </a:moveTo>
                  <a:lnTo>
                    <a:pt x="53" y="23"/>
                  </a:lnTo>
                  <a:lnTo>
                    <a:pt x="45" y="20"/>
                  </a:lnTo>
                  <a:lnTo>
                    <a:pt x="37" y="18"/>
                  </a:lnTo>
                  <a:lnTo>
                    <a:pt x="27" y="15"/>
                  </a:lnTo>
                  <a:lnTo>
                    <a:pt x="19" y="13"/>
                  </a:lnTo>
                  <a:lnTo>
                    <a:pt x="11" y="10"/>
                  </a:lnTo>
                  <a:lnTo>
                    <a:pt x="5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6" y="2"/>
                  </a:lnTo>
                  <a:lnTo>
                    <a:pt x="26" y="3"/>
                  </a:lnTo>
                  <a:lnTo>
                    <a:pt x="37" y="5"/>
                  </a:lnTo>
                  <a:lnTo>
                    <a:pt x="48" y="8"/>
                  </a:lnTo>
                  <a:lnTo>
                    <a:pt x="58" y="13"/>
                  </a:lnTo>
                  <a:lnTo>
                    <a:pt x="66" y="17"/>
                  </a:lnTo>
                  <a:lnTo>
                    <a:pt x="71" y="22"/>
                  </a:lnTo>
                  <a:lnTo>
                    <a:pt x="69" y="23"/>
                  </a:lnTo>
                  <a:lnTo>
                    <a:pt x="66" y="25"/>
                  </a:lnTo>
                  <a:lnTo>
                    <a:pt x="64" y="25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1" name="Freeform 66"/>
            <p:cNvSpPr>
              <a:spLocks/>
            </p:cNvSpPr>
            <p:nvPr/>
          </p:nvSpPr>
          <p:spPr bwMode="auto">
            <a:xfrm>
              <a:off x="3181" y="1602"/>
              <a:ext cx="89" cy="154"/>
            </a:xfrm>
            <a:custGeom>
              <a:avLst/>
              <a:gdLst>
                <a:gd name="T0" fmla="*/ 11 w 178"/>
                <a:gd name="T1" fmla="*/ 148 h 154"/>
                <a:gd name="T2" fmla="*/ 6 w 178"/>
                <a:gd name="T3" fmla="*/ 113 h 154"/>
                <a:gd name="T4" fmla="*/ 21 w 178"/>
                <a:gd name="T5" fmla="*/ 94 h 154"/>
                <a:gd name="T6" fmla="*/ 21 w 178"/>
                <a:gd name="T7" fmla="*/ 89 h 154"/>
                <a:gd name="T8" fmla="*/ 13 w 178"/>
                <a:gd name="T9" fmla="*/ 84 h 154"/>
                <a:gd name="T10" fmla="*/ 4 w 178"/>
                <a:gd name="T11" fmla="*/ 79 h 154"/>
                <a:gd name="T12" fmla="*/ 1 w 178"/>
                <a:gd name="T13" fmla="*/ 64 h 154"/>
                <a:gd name="T14" fmla="*/ 14 w 178"/>
                <a:gd name="T15" fmla="*/ 53 h 154"/>
                <a:gd name="T16" fmla="*/ 32 w 178"/>
                <a:gd name="T17" fmla="*/ 49 h 154"/>
                <a:gd name="T18" fmla="*/ 51 w 178"/>
                <a:gd name="T19" fmla="*/ 46 h 154"/>
                <a:gd name="T20" fmla="*/ 53 w 178"/>
                <a:gd name="T21" fmla="*/ 35 h 154"/>
                <a:gd name="T22" fmla="*/ 48 w 178"/>
                <a:gd name="T23" fmla="*/ 23 h 154"/>
                <a:gd name="T24" fmla="*/ 54 w 178"/>
                <a:gd name="T25" fmla="*/ 11 h 154"/>
                <a:gd name="T26" fmla="*/ 74 w 178"/>
                <a:gd name="T27" fmla="*/ 13 h 154"/>
                <a:gd name="T28" fmla="*/ 83 w 178"/>
                <a:gd name="T29" fmla="*/ 20 h 154"/>
                <a:gd name="T30" fmla="*/ 88 w 178"/>
                <a:gd name="T31" fmla="*/ 20 h 154"/>
                <a:gd name="T32" fmla="*/ 103 w 178"/>
                <a:gd name="T33" fmla="*/ 10 h 154"/>
                <a:gd name="T34" fmla="*/ 123 w 178"/>
                <a:gd name="T35" fmla="*/ 0 h 154"/>
                <a:gd name="T36" fmla="*/ 135 w 178"/>
                <a:gd name="T37" fmla="*/ 5 h 154"/>
                <a:gd name="T38" fmla="*/ 136 w 178"/>
                <a:gd name="T39" fmla="*/ 30 h 154"/>
                <a:gd name="T40" fmla="*/ 128 w 178"/>
                <a:gd name="T41" fmla="*/ 49 h 154"/>
                <a:gd name="T42" fmla="*/ 125 w 178"/>
                <a:gd name="T43" fmla="*/ 54 h 154"/>
                <a:gd name="T44" fmla="*/ 123 w 178"/>
                <a:gd name="T45" fmla="*/ 58 h 154"/>
                <a:gd name="T46" fmla="*/ 123 w 178"/>
                <a:gd name="T47" fmla="*/ 61 h 154"/>
                <a:gd name="T48" fmla="*/ 127 w 178"/>
                <a:gd name="T49" fmla="*/ 64 h 154"/>
                <a:gd name="T50" fmla="*/ 131 w 178"/>
                <a:gd name="T51" fmla="*/ 64 h 154"/>
                <a:gd name="T52" fmla="*/ 144 w 178"/>
                <a:gd name="T53" fmla="*/ 61 h 154"/>
                <a:gd name="T54" fmla="*/ 167 w 178"/>
                <a:gd name="T55" fmla="*/ 66 h 154"/>
                <a:gd name="T56" fmla="*/ 175 w 178"/>
                <a:gd name="T57" fmla="*/ 93 h 154"/>
                <a:gd name="T58" fmla="*/ 151 w 178"/>
                <a:gd name="T59" fmla="*/ 114 h 154"/>
                <a:gd name="T60" fmla="*/ 135 w 178"/>
                <a:gd name="T61" fmla="*/ 126 h 154"/>
                <a:gd name="T62" fmla="*/ 133 w 178"/>
                <a:gd name="T63" fmla="*/ 143 h 154"/>
                <a:gd name="T64" fmla="*/ 123 w 178"/>
                <a:gd name="T65" fmla="*/ 139 h 154"/>
                <a:gd name="T66" fmla="*/ 123 w 178"/>
                <a:gd name="T67" fmla="*/ 123 h 154"/>
                <a:gd name="T68" fmla="*/ 115 w 178"/>
                <a:gd name="T69" fmla="*/ 116 h 154"/>
                <a:gd name="T70" fmla="*/ 104 w 178"/>
                <a:gd name="T71" fmla="*/ 119 h 154"/>
                <a:gd name="T72" fmla="*/ 93 w 178"/>
                <a:gd name="T73" fmla="*/ 111 h 154"/>
                <a:gd name="T74" fmla="*/ 91 w 178"/>
                <a:gd name="T75" fmla="*/ 104 h 154"/>
                <a:gd name="T76" fmla="*/ 83 w 178"/>
                <a:gd name="T77" fmla="*/ 108 h 154"/>
                <a:gd name="T78" fmla="*/ 69 w 178"/>
                <a:gd name="T79" fmla="*/ 123 h 154"/>
                <a:gd name="T80" fmla="*/ 61 w 178"/>
                <a:gd name="T81" fmla="*/ 131 h 154"/>
                <a:gd name="T82" fmla="*/ 56 w 178"/>
                <a:gd name="T83" fmla="*/ 128 h 154"/>
                <a:gd name="T84" fmla="*/ 53 w 178"/>
                <a:gd name="T85" fmla="*/ 124 h 154"/>
                <a:gd name="T86" fmla="*/ 53 w 178"/>
                <a:gd name="T87" fmla="*/ 116 h 154"/>
                <a:gd name="T88" fmla="*/ 45 w 178"/>
                <a:gd name="T89" fmla="*/ 118 h 154"/>
                <a:gd name="T90" fmla="*/ 46 w 178"/>
                <a:gd name="T91" fmla="*/ 141 h 154"/>
                <a:gd name="T92" fmla="*/ 45 w 178"/>
                <a:gd name="T93" fmla="*/ 154 h 154"/>
                <a:gd name="T94" fmla="*/ 38 w 178"/>
                <a:gd name="T95" fmla="*/ 154 h 15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8"/>
                <a:gd name="T145" fmla="*/ 0 h 154"/>
                <a:gd name="T146" fmla="*/ 178 w 178"/>
                <a:gd name="T147" fmla="*/ 154 h 15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8" h="154">
                  <a:moveTo>
                    <a:pt x="35" y="154"/>
                  </a:moveTo>
                  <a:lnTo>
                    <a:pt x="11" y="148"/>
                  </a:lnTo>
                  <a:lnTo>
                    <a:pt x="1" y="131"/>
                  </a:lnTo>
                  <a:lnTo>
                    <a:pt x="6" y="113"/>
                  </a:lnTo>
                  <a:lnTo>
                    <a:pt x="21" y="96"/>
                  </a:lnTo>
                  <a:lnTo>
                    <a:pt x="21" y="94"/>
                  </a:lnTo>
                  <a:lnTo>
                    <a:pt x="21" y="91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13" y="84"/>
                  </a:lnTo>
                  <a:lnTo>
                    <a:pt x="8" y="83"/>
                  </a:lnTo>
                  <a:lnTo>
                    <a:pt x="4" y="79"/>
                  </a:lnTo>
                  <a:lnTo>
                    <a:pt x="0" y="76"/>
                  </a:lnTo>
                  <a:lnTo>
                    <a:pt x="1" y="64"/>
                  </a:lnTo>
                  <a:lnTo>
                    <a:pt x="6" y="56"/>
                  </a:lnTo>
                  <a:lnTo>
                    <a:pt x="14" y="53"/>
                  </a:lnTo>
                  <a:lnTo>
                    <a:pt x="22" y="51"/>
                  </a:lnTo>
                  <a:lnTo>
                    <a:pt x="32" y="49"/>
                  </a:lnTo>
                  <a:lnTo>
                    <a:pt x="41" y="48"/>
                  </a:lnTo>
                  <a:lnTo>
                    <a:pt x="51" y="46"/>
                  </a:lnTo>
                  <a:lnTo>
                    <a:pt x="58" y="41"/>
                  </a:lnTo>
                  <a:lnTo>
                    <a:pt x="53" y="35"/>
                  </a:lnTo>
                  <a:lnTo>
                    <a:pt x="49" y="30"/>
                  </a:lnTo>
                  <a:lnTo>
                    <a:pt x="48" y="23"/>
                  </a:lnTo>
                  <a:lnTo>
                    <a:pt x="48" y="15"/>
                  </a:lnTo>
                  <a:lnTo>
                    <a:pt x="54" y="11"/>
                  </a:lnTo>
                  <a:lnTo>
                    <a:pt x="64" y="11"/>
                  </a:lnTo>
                  <a:lnTo>
                    <a:pt x="74" y="13"/>
                  </a:lnTo>
                  <a:lnTo>
                    <a:pt x="80" y="20"/>
                  </a:lnTo>
                  <a:lnTo>
                    <a:pt x="83" y="20"/>
                  </a:lnTo>
                  <a:lnTo>
                    <a:pt x="85" y="20"/>
                  </a:lnTo>
                  <a:lnTo>
                    <a:pt x="88" y="20"/>
                  </a:lnTo>
                  <a:lnTo>
                    <a:pt x="90" y="20"/>
                  </a:lnTo>
                  <a:lnTo>
                    <a:pt x="103" y="10"/>
                  </a:lnTo>
                  <a:lnTo>
                    <a:pt x="114" y="1"/>
                  </a:lnTo>
                  <a:lnTo>
                    <a:pt x="123" y="0"/>
                  </a:lnTo>
                  <a:lnTo>
                    <a:pt x="130" y="0"/>
                  </a:lnTo>
                  <a:lnTo>
                    <a:pt x="135" y="5"/>
                  </a:lnTo>
                  <a:lnTo>
                    <a:pt x="138" y="15"/>
                  </a:lnTo>
                  <a:lnTo>
                    <a:pt x="136" y="30"/>
                  </a:lnTo>
                  <a:lnTo>
                    <a:pt x="130" y="48"/>
                  </a:lnTo>
                  <a:lnTo>
                    <a:pt x="128" y="49"/>
                  </a:lnTo>
                  <a:lnTo>
                    <a:pt x="127" y="53"/>
                  </a:lnTo>
                  <a:lnTo>
                    <a:pt x="125" y="54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3" y="61"/>
                  </a:lnTo>
                  <a:lnTo>
                    <a:pt x="123" y="63"/>
                  </a:lnTo>
                  <a:lnTo>
                    <a:pt x="127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5" y="64"/>
                  </a:lnTo>
                  <a:lnTo>
                    <a:pt x="144" y="61"/>
                  </a:lnTo>
                  <a:lnTo>
                    <a:pt x="156" y="61"/>
                  </a:lnTo>
                  <a:lnTo>
                    <a:pt x="167" y="66"/>
                  </a:lnTo>
                  <a:lnTo>
                    <a:pt x="178" y="76"/>
                  </a:lnTo>
                  <a:lnTo>
                    <a:pt x="175" y="93"/>
                  </a:lnTo>
                  <a:lnTo>
                    <a:pt x="164" y="106"/>
                  </a:lnTo>
                  <a:lnTo>
                    <a:pt x="151" y="114"/>
                  </a:lnTo>
                  <a:lnTo>
                    <a:pt x="135" y="119"/>
                  </a:lnTo>
                  <a:lnTo>
                    <a:pt x="135" y="126"/>
                  </a:lnTo>
                  <a:lnTo>
                    <a:pt x="135" y="134"/>
                  </a:lnTo>
                  <a:lnTo>
                    <a:pt x="133" y="143"/>
                  </a:lnTo>
                  <a:lnTo>
                    <a:pt x="128" y="148"/>
                  </a:lnTo>
                  <a:lnTo>
                    <a:pt x="123" y="139"/>
                  </a:lnTo>
                  <a:lnTo>
                    <a:pt x="122" y="131"/>
                  </a:lnTo>
                  <a:lnTo>
                    <a:pt x="123" y="123"/>
                  </a:lnTo>
                  <a:lnTo>
                    <a:pt x="123" y="114"/>
                  </a:lnTo>
                  <a:lnTo>
                    <a:pt x="115" y="116"/>
                  </a:lnTo>
                  <a:lnTo>
                    <a:pt x="111" y="118"/>
                  </a:lnTo>
                  <a:lnTo>
                    <a:pt x="104" y="119"/>
                  </a:lnTo>
                  <a:lnTo>
                    <a:pt x="96" y="121"/>
                  </a:lnTo>
                  <a:lnTo>
                    <a:pt x="93" y="111"/>
                  </a:lnTo>
                  <a:lnTo>
                    <a:pt x="91" y="106"/>
                  </a:lnTo>
                  <a:lnTo>
                    <a:pt x="91" y="104"/>
                  </a:lnTo>
                  <a:lnTo>
                    <a:pt x="91" y="103"/>
                  </a:lnTo>
                  <a:lnTo>
                    <a:pt x="83" y="108"/>
                  </a:lnTo>
                  <a:lnTo>
                    <a:pt x="75" y="114"/>
                  </a:lnTo>
                  <a:lnTo>
                    <a:pt x="69" y="123"/>
                  </a:lnTo>
                  <a:lnTo>
                    <a:pt x="64" y="131"/>
                  </a:lnTo>
                  <a:lnTo>
                    <a:pt x="61" y="131"/>
                  </a:lnTo>
                  <a:lnTo>
                    <a:pt x="59" y="129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3" y="124"/>
                  </a:lnTo>
                  <a:lnTo>
                    <a:pt x="53" y="119"/>
                  </a:lnTo>
                  <a:lnTo>
                    <a:pt x="53" y="116"/>
                  </a:lnTo>
                  <a:lnTo>
                    <a:pt x="53" y="113"/>
                  </a:lnTo>
                  <a:lnTo>
                    <a:pt x="45" y="118"/>
                  </a:lnTo>
                  <a:lnTo>
                    <a:pt x="45" y="128"/>
                  </a:lnTo>
                  <a:lnTo>
                    <a:pt x="46" y="141"/>
                  </a:lnTo>
                  <a:lnTo>
                    <a:pt x="48" y="153"/>
                  </a:lnTo>
                  <a:lnTo>
                    <a:pt x="45" y="154"/>
                  </a:lnTo>
                  <a:lnTo>
                    <a:pt x="41" y="154"/>
                  </a:lnTo>
                  <a:lnTo>
                    <a:pt x="38" y="154"/>
                  </a:lnTo>
                  <a:lnTo>
                    <a:pt x="35" y="154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2" name="Freeform 67"/>
            <p:cNvSpPr>
              <a:spLocks/>
            </p:cNvSpPr>
            <p:nvPr/>
          </p:nvSpPr>
          <p:spPr bwMode="auto">
            <a:xfrm>
              <a:off x="3289" y="1683"/>
              <a:ext cx="36" cy="18"/>
            </a:xfrm>
            <a:custGeom>
              <a:avLst/>
              <a:gdLst>
                <a:gd name="T0" fmla="*/ 3 w 70"/>
                <a:gd name="T1" fmla="*/ 18 h 18"/>
                <a:gd name="T2" fmla="*/ 1 w 70"/>
                <a:gd name="T3" fmla="*/ 17 h 18"/>
                <a:gd name="T4" fmla="*/ 0 w 70"/>
                <a:gd name="T5" fmla="*/ 17 h 18"/>
                <a:gd name="T6" fmla="*/ 0 w 70"/>
                <a:gd name="T7" fmla="*/ 13 h 18"/>
                <a:gd name="T8" fmla="*/ 0 w 70"/>
                <a:gd name="T9" fmla="*/ 10 h 18"/>
                <a:gd name="T10" fmla="*/ 6 w 70"/>
                <a:gd name="T11" fmla="*/ 8 h 18"/>
                <a:gd name="T12" fmla="*/ 16 w 70"/>
                <a:gd name="T13" fmla="*/ 7 h 18"/>
                <a:gd name="T14" fmla="*/ 25 w 70"/>
                <a:gd name="T15" fmla="*/ 3 h 18"/>
                <a:gd name="T16" fmla="*/ 37 w 70"/>
                <a:gd name="T17" fmla="*/ 2 h 18"/>
                <a:gd name="T18" fmla="*/ 48 w 70"/>
                <a:gd name="T19" fmla="*/ 0 h 18"/>
                <a:gd name="T20" fmla="*/ 58 w 70"/>
                <a:gd name="T21" fmla="*/ 0 h 18"/>
                <a:gd name="T22" fmla="*/ 66 w 70"/>
                <a:gd name="T23" fmla="*/ 0 h 18"/>
                <a:gd name="T24" fmla="*/ 70 w 70"/>
                <a:gd name="T25" fmla="*/ 2 h 18"/>
                <a:gd name="T26" fmla="*/ 67 w 70"/>
                <a:gd name="T27" fmla="*/ 5 h 18"/>
                <a:gd name="T28" fmla="*/ 59 w 70"/>
                <a:gd name="T29" fmla="*/ 8 h 18"/>
                <a:gd name="T30" fmla="*/ 51 w 70"/>
                <a:gd name="T31" fmla="*/ 12 h 18"/>
                <a:gd name="T32" fmla="*/ 40 w 70"/>
                <a:gd name="T33" fmla="*/ 13 h 18"/>
                <a:gd name="T34" fmla="*/ 29 w 70"/>
                <a:gd name="T35" fmla="*/ 15 h 18"/>
                <a:gd name="T36" fmla="*/ 19 w 70"/>
                <a:gd name="T37" fmla="*/ 17 h 18"/>
                <a:gd name="T38" fmla="*/ 9 w 70"/>
                <a:gd name="T39" fmla="*/ 18 h 18"/>
                <a:gd name="T40" fmla="*/ 3 w 70"/>
                <a:gd name="T41" fmla="*/ 18 h 1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0"/>
                <a:gd name="T64" fmla="*/ 0 h 18"/>
                <a:gd name="T65" fmla="*/ 70 w 70"/>
                <a:gd name="T66" fmla="*/ 18 h 1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0" h="18">
                  <a:moveTo>
                    <a:pt x="3" y="18"/>
                  </a:moveTo>
                  <a:lnTo>
                    <a:pt x="1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6" y="8"/>
                  </a:lnTo>
                  <a:lnTo>
                    <a:pt x="16" y="7"/>
                  </a:lnTo>
                  <a:lnTo>
                    <a:pt x="25" y="3"/>
                  </a:lnTo>
                  <a:lnTo>
                    <a:pt x="37" y="2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67" y="5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0" y="13"/>
                  </a:lnTo>
                  <a:lnTo>
                    <a:pt x="29" y="15"/>
                  </a:lnTo>
                  <a:lnTo>
                    <a:pt x="19" y="17"/>
                  </a:lnTo>
                  <a:lnTo>
                    <a:pt x="9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3" name="Freeform 68"/>
            <p:cNvSpPr>
              <a:spLocks/>
            </p:cNvSpPr>
            <p:nvPr/>
          </p:nvSpPr>
          <p:spPr bwMode="auto">
            <a:xfrm>
              <a:off x="3121" y="1678"/>
              <a:ext cx="29" cy="17"/>
            </a:xfrm>
            <a:custGeom>
              <a:avLst/>
              <a:gdLst>
                <a:gd name="T0" fmla="*/ 45 w 60"/>
                <a:gd name="T1" fmla="*/ 17 h 17"/>
                <a:gd name="T2" fmla="*/ 34 w 60"/>
                <a:gd name="T3" fmla="*/ 15 h 17"/>
                <a:gd name="T4" fmla="*/ 23 w 60"/>
                <a:gd name="T5" fmla="*/ 12 h 17"/>
                <a:gd name="T6" fmla="*/ 10 w 60"/>
                <a:gd name="T7" fmla="*/ 8 h 17"/>
                <a:gd name="T8" fmla="*/ 0 w 60"/>
                <a:gd name="T9" fmla="*/ 3 h 17"/>
                <a:gd name="T10" fmla="*/ 5 w 60"/>
                <a:gd name="T11" fmla="*/ 2 h 17"/>
                <a:gd name="T12" fmla="*/ 11 w 60"/>
                <a:gd name="T13" fmla="*/ 0 h 17"/>
                <a:gd name="T14" fmla="*/ 19 w 60"/>
                <a:gd name="T15" fmla="*/ 2 h 17"/>
                <a:gd name="T16" fmla="*/ 27 w 60"/>
                <a:gd name="T17" fmla="*/ 2 h 17"/>
                <a:gd name="T18" fmla="*/ 35 w 60"/>
                <a:gd name="T19" fmla="*/ 5 h 17"/>
                <a:gd name="T20" fmla="*/ 45 w 60"/>
                <a:gd name="T21" fmla="*/ 7 h 17"/>
                <a:gd name="T22" fmla="*/ 53 w 60"/>
                <a:gd name="T23" fmla="*/ 8 h 17"/>
                <a:gd name="T24" fmla="*/ 60 w 60"/>
                <a:gd name="T25" fmla="*/ 10 h 17"/>
                <a:gd name="T26" fmla="*/ 60 w 60"/>
                <a:gd name="T27" fmla="*/ 10 h 17"/>
                <a:gd name="T28" fmla="*/ 60 w 60"/>
                <a:gd name="T29" fmla="*/ 13 h 17"/>
                <a:gd name="T30" fmla="*/ 60 w 60"/>
                <a:gd name="T31" fmla="*/ 15 h 17"/>
                <a:gd name="T32" fmla="*/ 60 w 60"/>
                <a:gd name="T33" fmla="*/ 17 h 17"/>
                <a:gd name="T34" fmla="*/ 56 w 60"/>
                <a:gd name="T35" fmla="*/ 17 h 17"/>
                <a:gd name="T36" fmla="*/ 53 w 60"/>
                <a:gd name="T37" fmla="*/ 17 h 17"/>
                <a:gd name="T38" fmla="*/ 48 w 60"/>
                <a:gd name="T39" fmla="*/ 17 h 17"/>
                <a:gd name="T40" fmla="*/ 45 w 60"/>
                <a:gd name="T41" fmla="*/ 17 h 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0"/>
                <a:gd name="T64" fmla="*/ 0 h 17"/>
                <a:gd name="T65" fmla="*/ 60 w 60"/>
                <a:gd name="T66" fmla="*/ 17 h 1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0" h="17">
                  <a:moveTo>
                    <a:pt x="45" y="17"/>
                  </a:moveTo>
                  <a:lnTo>
                    <a:pt x="34" y="15"/>
                  </a:lnTo>
                  <a:lnTo>
                    <a:pt x="23" y="12"/>
                  </a:lnTo>
                  <a:lnTo>
                    <a:pt x="10" y="8"/>
                  </a:lnTo>
                  <a:lnTo>
                    <a:pt x="0" y="3"/>
                  </a:lnTo>
                  <a:lnTo>
                    <a:pt x="5" y="2"/>
                  </a:lnTo>
                  <a:lnTo>
                    <a:pt x="11" y="0"/>
                  </a:lnTo>
                  <a:lnTo>
                    <a:pt x="19" y="2"/>
                  </a:lnTo>
                  <a:lnTo>
                    <a:pt x="27" y="2"/>
                  </a:lnTo>
                  <a:lnTo>
                    <a:pt x="35" y="5"/>
                  </a:lnTo>
                  <a:lnTo>
                    <a:pt x="45" y="7"/>
                  </a:lnTo>
                  <a:lnTo>
                    <a:pt x="53" y="8"/>
                  </a:lnTo>
                  <a:lnTo>
                    <a:pt x="60" y="10"/>
                  </a:lnTo>
                  <a:lnTo>
                    <a:pt x="60" y="13"/>
                  </a:lnTo>
                  <a:lnTo>
                    <a:pt x="60" y="15"/>
                  </a:lnTo>
                  <a:lnTo>
                    <a:pt x="60" y="17"/>
                  </a:lnTo>
                  <a:lnTo>
                    <a:pt x="56" y="17"/>
                  </a:lnTo>
                  <a:lnTo>
                    <a:pt x="53" y="17"/>
                  </a:lnTo>
                  <a:lnTo>
                    <a:pt x="48" y="17"/>
                  </a:lnTo>
                  <a:lnTo>
                    <a:pt x="45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4" name="Freeform 69"/>
            <p:cNvSpPr>
              <a:spLocks/>
            </p:cNvSpPr>
            <p:nvPr/>
          </p:nvSpPr>
          <p:spPr bwMode="auto">
            <a:xfrm>
              <a:off x="3135" y="1587"/>
              <a:ext cx="29" cy="50"/>
            </a:xfrm>
            <a:custGeom>
              <a:avLst/>
              <a:gdLst>
                <a:gd name="T0" fmla="*/ 53 w 58"/>
                <a:gd name="T1" fmla="*/ 50 h 50"/>
                <a:gd name="T2" fmla="*/ 47 w 58"/>
                <a:gd name="T3" fmla="*/ 43 h 50"/>
                <a:gd name="T4" fmla="*/ 39 w 58"/>
                <a:gd name="T5" fmla="*/ 36 h 50"/>
                <a:gd name="T6" fmla="*/ 31 w 58"/>
                <a:gd name="T7" fmla="*/ 30 h 50"/>
                <a:gd name="T8" fmla="*/ 23 w 58"/>
                <a:gd name="T9" fmla="*/ 23 h 50"/>
                <a:gd name="T10" fmla="*/ 14 w 58"/>
                <a:gd name="T11" fmla="*/ 16 h 50"/>
                <a:gd name="T12" fmla="*/ 8 w 58"/>
                <a:gd name="T13" fmla="*/ 10 h 50"/>
                <a:gd name="T14" fmla="*/ 3 w 58"/>
                <a:gd name="T15" fmla="*/ 5 h 50"/>
                <a:gd name="T16" fmla="*/ 0 w 58"/>
                <a:gd name="T17" fmla="*/ 0 h 50"/>
                <a:gd name="T18" fmla="*/ 8 w 58"/>
                <a:gd name="T19" fmla="*/ 1 h 50"/>
                <a:gd name="T20" fmla="*/ 14 w 58"/>
                <a:gd name="T21" fmla="*/ 5 h 50"/>
                <a:gd name="T22" fmla="*/ 23 w 58"/>
                <a:gd name="T23" fmla="*/ 10 h 50"/>
                <a:gd name="T24" fmla="*/ 31 w 58"/>
                <a:gd name="T25" fmla="*/ 16 h 50"/>
                <a:gd name="T26" fmla="*/ 37 w 58"/>
                <a:gd name="T27" fmla="*/ 23 h 50"/>
                <a:gd name="T28" fmla="*/ 45 w 58"/>
                <a:gd name="T29" fmla="*/ 28 h 50"/>
                <a:gd name="T30" fmla="*/ 51 w 58"/>
                <a:gd name="T31" fmla="*/ 35 h 50"/>
                <a:gd name="T32" fmla="*/ 58 w 58"/>
                <a:gd name="T33" fmla="*/ 40 h 50"/>
                <a:gd name="T34" fmla="*/ 58 w 58"/>
                <a:gd name="T35" fmla="*/ 43 h 50"/>
                <a:gd name="T36" fmla="*/ 58 w 58"/>
                <a:gd name="T37" fmla="*/ 46 h 50"/>
                <a:gd name="T38" fmla="*/ 58 w 58"/>
                <a:gd name="T39" fmla="*/ 48 h 50"/>
                <a:gd name="T40" fmla="*/ 58 w 58"/>
                <a:gd name="T41" fmla="*/ 50 h 50"/>
                <a:gd name="T42" fmla="*/ 56 w 58"/>
                <a:gd name="T43" fmla="*/ 50 h 50"/>
                <a:gd name="T44" fmla="*/ 55 w 58"/>
                <a:gd name="T45" fmla="*/ 50 h 50"/>
                <a:gd name="T46" fmla="*/ 53 w 58"/>
                <a:gd name="T47" fmla="*/ 50 h 50"/>
                <a:gd name="T48" fmla="*/ 53 w 58"/>
                <a:gd name="T49" fmla="*/ 50 h 5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"/>
                <a:gd name="T76" fmla="*/ 0 h 50"/>
                <a:gd name="T77" fmla="*/ 58 w 58"/>
                <a:gd name="T78" fmla="*/ 50 h 5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" h="50">
                  <a:moveTo>
                    <a:pt x="53" y="50"/>
                  </a:moveTo>
                  <a:lnTo>
                    <a:pt x="47" y="43"/>
                  </a:lnTo>
                  <a:lnTo>
                    <a:pt x="39" y="36"/>
                  </a:lnTo>
                  <a:lnTo>
                    <a:pt x="31" y="30"/>
                  </a:lnTo>
                  <a:lnTo>
                    <a:pt x="23" y="23"/>
                  </a:lnTo>
                  <a:lnTo>
                    <a:pt x="14" y="16"/>
                  </a:lnTo>
                  <a:lnTo>
                    <a:pt x="8" y="10"/>
                  </a:lnTo>
                  <a:lnTo>
                    <a:pt x="3" y="5"/>
                  </a:lnTo>
                  <a:lnTo>
                    <a:pt x="0" y="0"/>
                  </a:lnTo>
                  <a:lnTo>
                    <a:pt x="8" y="1"/>
                  </a:lnTo>
                  <a:lnTo>
                    <a:pt x="14" y="5"/>
                  </a:lnTo>
                  <a:lnTo>
                    <a:pt x="23" y="10"/>
                  </a:lnTo>
                  <a:lnTo>
                    <a:pt x="31" y="16"/>
                  </a:lnTo>
                  <a:lnTo>
                    <a:pt x="37" y="23"/>
                  </a:lnTo>
                  <a:lnTo>
                    <a:pt x="45" y="28"/>
                  </a:lnTo>
                  <a:lnTo>
                    <a:pt x="51" y="35"/>
                  </a:lnTo>
                  <a:lnTo>
                    <a:pt x="58" y="40"/>
                  </a:lnTo>
                  <a:lnTo>
                    <a:pt x="58" y="43"/>
                  </a:lnTo>
                  <a:lnTo>
                    <a:pt x="58" y="46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50"/>
                  </a:lnTo>
                  <a:lnTo>
                    <a:pt x="55" y="50"/>
                  </a:lnTo>
                  <a:lnTo>
                    <a:pt x="53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95" name="Freeform 70"/>
            <p:cNvSpPr>
              <a:spLocks/>
            </p:cNvSpPr>
            <p:nvPr/>
          </p:nvSpPr>
          <p:spPr bwMode="auto">
            <a:xfrm>
              <a:off x="3281" y="1577"/>
              <a:ext cx="27" cy="45"/>
            </a:xfrm>
            <a:custGeom>
              <a:avLst/>
              <a:gdLst>
                <a:gd name="T0" fmla="*/ 3 w 53"/>
                <a:gd name="T1" fmla="*/ 45 h 45"/>
                <a:gd name="T2" fmla="*/ 3 w 53"/>
                <a:gd name="T3" fmla="*/ 45 h 45"/>
                <a:gd name="T4" fmla="*/ 1 w 53"/>
                <a:gd name="T5" fmla="*/ 43 h 45"/>
                <a:gd name="T6" fmla="*/ 0 w 53"/>
                <a:gd name="T7" fmla="*/ 41 h 45"/>
                <a:gd name="T8" fmla="*/ 0 w 53"/>
                <a:gd name="T9" fmla="*/ 40 h 45"/>
                <a:gd name="T10" fmla="*/ 4 w 53"/>
                <a:gd name="T11" fmla="*/ 35 h 45"/>
                <a:gd name="T12" fmla="*/ 9 w 53"/>
                <a:gd name="T13" fmla="*/ 30 h 45"/>
                <a:gd name="T14" fmla="*/ 16 w 53"/>
                <a:gd name="T15" fmla="*/ 21 h 45"/>
                <a:gd name="T16" fmla="*/ 24 w 53"/>
                <a:gd name="T17" fmla="*/ 15 h 45"/>
                <a:gd name="T18" fmla="*/ 32 w 53"/>
                <a:gd name="T19" fmla="*/ 8 h 45"/>
                <a:gd name="T20" fmla="*/ 38 w 53"/>
                <a:gd name="T21" fmla="*/ 1 h 45"/>
                <a:gd name="T22" fmla="*/ 46 w 53"/>
                <a:gd name="T23" fmla="*/ 0 h 45"/>
                <a:gd name="T24" fmla="*/ 53 w 53"/>
                <a:gd name="T25" fmla="*/ 0 h 45"/>
                <a:gd name="T26" fmla="*/ 53 w 53"/>
                <a:gd name="T27" fmla="*/ 1 h 45"/>
                <a:gd name="T28" fmla="*/ 53 w 53"/>
                <a:gd name="T29" fmla="*/ 3 h 45"/>
                <a:gd name="T30" fmla="*/ 53 w 53"/>
                <a:gd name="T31" fmla="*/ 5 h 45"/>
                <a:gd name="T32" fmla="*/ 53 w 53"/>
                <a:gd name="T33" fmla="*/ 5 h 45"/>
                <a:gd name="T34" fmla="*/ 46 w 53"/>
                <a:gd name="T35" fmla="*/ 10 h 45"/>
                <a:gd name="T36" fmla="*/ 40 w 53"/>
                <a:gd name="T37" fmla="*/ 15 h 45"/>
                <a:gd name="T38" fmla="*/ 35 w 53"/>
                <a:gd name="T39" fmla="*/ 21 h 45"/>
                <a:gd name="T40" fmla="*/ 29 w 53"/>
                <a:gd name="T41" fmla="*/ 26 h 45"/>
                <a:gd name="T42" fmla="*/ 22 w 53"/>
                <a:gd name="T43" fmla="*/ 33 h 45"/>
                <a:gd name="T44" fmla="*/ 16 w 53"/>
                <a:gd name="T45" fmla="*/ 38 h 45"/>
                <a:gd name="T46" fmla="*/ 9 w 53"/>
                <a:gd name="T47" fmla="*/ 41 h 45"/>
                <a:gd name="T48" fmla="*/ 3 w 53"/>
                <a:gd name="T49" fmla="*/ 45 h 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3"/>
                <a:gd name="T76" fmla="*/ 0 h 45"/>
                <a:gd name="T77" fmla="*/ 53 w 53"/>
                <a:gd name="T78" fmla="*/ 45 h 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3" h="45">
                  <a:moveTo>
                    <a:pt x="3" y="45"/>
                  </a:moveTo>
                  <a:lnTo>
                    <a:pt x="3" y="45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9" y="30"/>
                  </a:lnTo>
                  <a:lnTo>
                    <a:pt x="16" y="21"/>
                  </a:lnTo>
                  <a:lnTo>
                    <a:pt x="24" y="15"/>
                  </a:lnTo>
                  <a:lnTo>
                    <a:pt x="32" y="8"/>
                  </a:lnTo>
                  <a:lnTo>
                    <a:pt x="38" y="1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3"/>
                  </a:lnTo>
                  <a:lnTo>
                    <a:pt x="53" y="5"/>
                  </a:lnTo>
                  <a:lnTo>
                    <a:pt x="46" y="10"/>
                  </a:lnTo>
                  <a:lnTo>
                    <a:pt x="40" y="15"/>
                  </a:lnTo>
                  <a:lnTo>
                    <a:pt x="35" y="21"/>
                  </a:lnTo>
                  <a:lnTo>
                    <a:pt x="29" y="26"/>
                  </a:lnTo>
                  <a:lnTo>
                    <a:pt x="22" y="33"/>
                  </a:lnTo>
                  <a:lnTo>
                    <a:pt x="16" y="38"/>
                  </a:lnTo>
                  <a:lnTo>
                    <a:pt x="9" y="41"/>
                  </a:lnTo>
                  <a:lnTo>
                    <a:pt x="3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35" name="Text Box 71"/>
          <p:cNvSpPr txBox="1">
            <a:spLocks noChangeArrowheads="1"/>
          </p:cNvSpPr>
          <p:nvPr/>
        </p:nvSpPr>
        <p:spPr bwMode="auto">
          <a:xfrm>
            <a:off x="2771775" y="4070350"/>
            <a:ext cx="240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Process Improvement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699EAE02-5526-4226-A8B4-599FB50B4F9E}" type="slidenum">
              <a:rPr lang="en-US" altLang="ar-SA"/>
              <a:pPr/>
              <a:t>3</a:t>
            </a:fld>
            <a:endParaRPr lang="en-US" altLang="ar-SA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Design principles for web sites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High-quality content</a:t>
            </a:r>
          </a:p>
          <a:p>
            <a:r>
              <a:rPr lang="en-US" altLang="ar-SA" smtClean="0"/>
              <a:t>Often updated</a:t>
            </a:r>
          </a:p>
          <a:p>
            <a:r>
              <a:rPr lang="en-US" altLang="ar-SA" smtClean="0"/>
              <a:t>Minimal download time</a:t>
            </a:r>
          </a:p>
          <a:p>
            <a:r>
              <a:rPr lang="en-US" altLang="ar-SA" smtClean="0"/>
              <a:t>Ease of use</a:t>
            </a:r>
          </a:p>
          <a:p>
            <a:r>
              <a:rPr lang="en-US" altLang="ar-SA" smtClean="0"/>
              <a:t>Relevant to user’s needs</a:t>
            </a:r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Enterprise Resource Planning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8134350" cy="4595812"/>
          </a:xfrm>
        </p:spPr>
        <p:txBody>
          <a:bodyPr/>
          <a:lstStyle/>
          <a:p>
            <a:pPr marL="0" indent="0">
              <a:lnSpc>
                <a:spcPct val="11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</a:rPr>
              <a:t>An </a:t>
            </a:r>
            <a:r>
              <a:rPr lang="en-US" sz="2400" b="1" smtClean="0">
                <a:latin typeface="Times New Roman" pitchFamily="18" charset="0"/>
              </a:rPr>
              <a:t>Enterprise resource planning</a:t>
            </a:r>
            <a:r>
              <a:rPr lang="en-US" sz="2400" smtClean="0">
                <a:latin typeface="Times New Roman" pitchFamily="18" charset="0"/>
              </a:rPr>
              <a:t> (ERP) software product is a fully integrated system that spans most basic business functions required by a major corporation. An ERP product is built around a common database shared these business functions. Examples of ERP software vendors include.</a:t>
            </a:r>
          </a:p>
          <a:p>
            <a:pPr lvl="1">
              <a:lnSpc>
                <a:spcPct val="110000"/>
              </a:lnSpc>
            </a:pPr>
            <a:r>
              <a:rPr lang="en-US" sz="2000" smtClean="0">
                <a:latin typeface="Times New Roman" pitchFamily="18" charset="0"/>
              </a:rPr>
              <a:t>Baan</a:t>
            </a:r>
          </a:p>
          <a:p>
            <a:pPr lvl="1">
              <a:lnSpc>
                <a:spcPct val="110000"/>
              </a:lnSpc>
            </a:pPr>
            <a:r>
              <a:rPr lang="en-US" sz="2000" smtClean="0">
                <a:latin typeface="Times New Roman" pitchFamily="18" charset="0"/>
              </a:rPr>
              <a:t>J. D. Edwards</a:t>
            </a:r>
          </a:p>
          <a:p>
            <a:pPr lvl="1">
              <a:lnSpc>
                <a:spcPct val="110000"/>
              </a:lnSpc>
            </a:pPr>
            <a:r>
              <a:rPr lang="en-US" sz="2000" smtClean="0">
                <a:latin typeface="Times New Roman" pitchFamily="18" charset="0"/>
              </a:rPr>
              <a:t>Oracle</a:t>
            </a:r>
          </a:p>
          <a:p>
            <a:pPr lvl="1">
              <a:lnSpc>
                <a:spcPct val="110000"/>
              </a:lnSpc>
            </a:pPr>
            <a:r>
              <a:rPr lang="en-US" sz="2000" smtClean="0">
                <a:latin typeface="Times New Roman" pitchFamily="18" charset="0"/>
              </a:rPr>
              <a:t>Peoplesoft</a:t>
            </a:r>
          </a:p>
          <a:p>
            <a:pPr lvl="1">
              <a:lnSpc>
                <a:spcPct val="110000"/>
              </a:lnSpc>
            </a:pPr>
            <a:r>
              <a:rPr lang="en-US" sz="2000" smtClean="0">
                <a:latin typeface="Times New Roman" pitchFamily="18" charset="0"/>
              </a:rPr>
              <a:t>SAP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92138" y="6307138"/>
            <a:ext cx="1423987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1400"/>
              <a:t>Jeffrey et al 2001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Electronic Commerce</a:t>
            </a:r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80400" cy="5040312"/>
          </a:xfrm>
        </p:spPr>
        <p:txBody>
          <a:bodyPr/>
          <a:lstStyle/>
          <a:p>
            <a:pPr marL="0" indent="0">
              <a:lnSpc>
                <a:spcPct val="110000"/>
              </a:lnSpc>
              <a:buFontTx/>
              <a:buNone/>
            </a:pPr>
            <a:r>
              <a:rPr lang="en-US" b="1" smtClean="0">
                <a:latin typeface="Times New Roman" pitchFamily="18" charset="0"/>
              </a:rPr>
              <a:t>Electronic commerce</a:t>
            </a:r>
            <a:r>
              <a:rPr lang="en-US" smtClean="0">
                <a:latin typeface="Times New Roman" pitchFamily="18" charset="0"/>
              </a:rPr>
              <a:t> (e-commerce or EC) involves conducting both internal and external business over the Internet. </a:t>
            </a:r>
          </a:p>
          <a:p>
            <a:pPr lvl="1">
              <a:lnSpc>
                <a:spcPct val="110000"/>
              </a:lnSpc>
            </a:pPr>
            <a:r>
              <a:rPr lang="en-US" smtClean="0">
                <a:latin typeface="Times New Roman" pitchFamily="18" charset="0"/>
              </a:rPr>
              <a:t>Electronic commerce includes the buying and selling of goods and services, the transfer of funds, and the simplification of day-to-day business processes – all through digital communications. </a:t>
            </a:r>
          </a:p>
          <a:p>
            <a:pPr lvl="1">
              <a:lnSpc>
                <a:spcPct val="110000"/>
              </a:lnSpc>
            </a:pPr>
            <a:r>
              <a:rPr lang="en-US" smtClean="0">
                <a:latin typeface="Times New Roman" pitchFamily="18" charset="0"/>
              </a:rPr>
              <a:t>Three basic types of electronic commerce applications  include:</a:t>
            </a:r>
          </a:p>
          <a:p>
            <a:pPr lvl="2">
              <a:lnSpc>
                <a:spcPct val="110000"/>
              </a:lnSpc>
              <a:spcBef>
                <a:spcPct val="0"/>
              </a:spcBef>
            </a:pPr>
            <a:r>
              <a:rPr lang="en-US" smtClean="0">
                <a:latin typeface="Times New Roman" pitchFamily="18" charset="0"/>
              </a:rPr>
              <a:t>Marketing</a:t>
            </a:r>
          </a:p>
          <a:p>
            <a:pPr lvl="2">
              <a:lnSpc>
                <a:spcPct val="110000"/>
              </a:lnSpc>
              <a:spcBef>
                <a:spcPct val="0"/>
              </a:spcBef>
            </a:pPr>
            <a:r>
              <a:rPr lang="en-US" smtClean="0">
                <a:latin typeface="Times New Roman" pitchFamily="18" charset="0"/>
              </a:rPr>
              <a:t>Business-to-consumer (B2C) </a:t>
            </a:r>
          </a:p>
          <a:p>
            <a:pPr lvl="2">
              <a:lnSpc>
                <a:spcPct val="110000"/>
              </a:lnSpc>
              <a:spcBef>
                <a:spcPct val="0"/>
              </a:spcBef>
            </a:pPr>
            <a:r>
              <a:rPr lang="en-US" smtClean="0">
                <a:latin typeface="Times New Roman" pitchFamily="18" charset="0"/>
              </a:rPr>
              <a:t>Business-to-business (B2B)</a:t>
            </a:r>
          </a:p>
        </p:txBody>
      </p:sp>
      <p:sp>
        <p:nvSpPr>
          <p:cNvPr id="32772" name="Text Box 1028"/>
          <p:cNvSpPr txBox="1">
            <a:spLocks noChangeArrowheads="1"/>
          </p:cNvSpPr>
          <p:nvPr/>
        </p:nvSpPr>
        <p:spPr bwMode="auto">
          <a:xfrm>
            <a:off x="592138" y="6307138"/>
            <a:ext cx="1423987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GB" sz="1400"/>
              <a:t>Jeffrey et al 2001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563160E7-B050-485B-88F9-B9D5CE648626}" type="slidenum">
              <a:rPr lang="en-US" altLang="ar-SA"/>
              <a:pPr/>
              <a:t>4</a:t>
            </a:fld>
            <a:endParaRPr lang="en-US" altLang="ar-SA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Designing the web site structure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The Web is a </a:t>
            </a:r>
            <a:r>
              <a:rPr lang="en-US" altLang="ar-SA" smtClean="0">
                <a:solidFill>
                  <a:srgbClr val="0000FF"/>
                </a:solidFill>
              </a:rPr>
              <a:t>hypertext</a:t>
            </a:r>
            <a:r>
              <a:rPr lang="en-US" altLang="ar-SA" smtClean="0"/>
              <a:t> system made up of a huge number of pages that are linked together in a very complex way.</a:t>
            </a:r>
          </a:p>
          <a:p>
            <a:endParaRPr lang="en-US" altLang="ar-SA" smtClean="0"/>
          </a:p>
          <a:p>
            <a:r>
              <a:rPr lang="en-US" altLang="ar-SA" smtClean="0"/>
              <a:t>The most common site structure is some form of hierarchy, with the home page as the root node. </a:t>
            </a:r>
          </a:p>
          <a:p>
            <a:endParaRPr lang="en-US" altLang="ar-SA" smtClean="0"/>
          </a:p>
          <a:p>
            <a:r>
              <a:rPr lang="en-US" altLang="ar-SA" smtClean="0"/>
              <a:t>When you are designing the structure of a site, it can help to look first at the natural organization of the information. </a:t>
            </a:r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2CFD495F-10E5-45FF-B7B2-0CA9BEA316C1}" type="slidenum">
              <a:rPr lang="en-US" altLang="ar-SA"/>
              <a:pPr/>
              <a:t>5</a:t>
            </a:fld>
            <a:endParaRPr lang="en-US" altLang="ar-SA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Example: Organizing the book information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z="1800" dirty="0" smtClean="0"/>
              <a:t>This classification can be useful for structuring a web site to sell books. </a:t>
            </a:r>
          </a:p>
          <a:p>
            <a:pPr lvl="1"/>
            <a:r>
              <a:rPr lang="en-US" altLang="ar-SA" sz="1600" dirty="0" smtClean="0"/>
              <a:t>A web page for each node in this classification. </a:t>
            </a:r>
          </a:p>
        </p:txBody>
      </p:sp>
      <p:pic>
        <p:nvPicPr>
          <p:cNvPr id="717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325" y="2590800"/>
            <a:ext cx="54673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Too many elements in one icon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sz="1800" smtClean="0"/>
              <a:t>The simpler and more laconic the icon, the better. It is preferable to keep the number of objects in a single icon to a minimum.</a:t>
            </a:r>
          </a:p>
        </p:txBody>
      </p:sp>
      <p:sp>
        <p:nvSpPr>
          <p:cNvPr id="819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E1042829-3718-4E20-BFF4-3133616504D8}" type="slidenum">
              <a:rPr lang="en-US" altLang="ar-SA"/>
              <a:pPr/>
              <a:t>6</a:t>
            </a:fld>
            <a:endParaRPr lang="en-US" altLang="ar-SA"/>
          </a:p>
        </p:txBody>
      </p:sp>
      <p:pic>
        <p:nvPicPr>
          <p:cNvPr id="81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438400"/>
            <a:ext cx="33528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B1EF7F83-7166-4919-8D74-B845F00C7921}" type="slidenum">
              <a:rPr lang="en-US" altLang="ar-SA"/>
              <a:pPr/>
              <a:t>7</a:t>
            </a:fld>
            <a:endParaRPr lang="en-US" altLang="ar-SA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Navigation aids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382000" cy="5257800"/>
          </a:xfrm>
        </p:spPr>
        <p:txBody>
          <a:bodyPr/>
          <a:lstStyle/>
          <a:p>
            <a:r>
              <a:rPr lang="en-US" altLang="ar-SA" smtClean="0"/>
              <a:t>Site map</a:t>
            </a:r>
          </a:p>
          <a:p>
            <a:endParaRPr lang="en-US" altLang="ar-SA" smtClean="0"/>
          </a:p>
          <a:p>
            <a:r>
              <a:rPr lang="en-US" altLang="ar-SA" smtClean="0"/>
              <a:t>Breadcrumb trail</a:t>
            </a:r>
          </a:p>
          <a:p>
            <a:endParaRPr lang="en-US" altLang="ar-SA" smtClean="0"/>
          </a:p>
          <a:p>
            <a:r>
              <a:rPr lang="en-US" altLang="ar-SA" smtClean="0"/>
              <a:t>Scrolling</a:t>
            </a:r>
          </a:p>
          <a:p>
            <a:endParaRPr lang="en-US" altLang="ar-SA" smtClean="0"/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13C05323-C29C-4F1B-9D52-12D8FF66CF91}" type="slidenum">
              <a:rPr lang="en-US" altLang="ar-SA"/>
              <a:pPr/>
              <a:t>8</a:t>
            </a:fld>
            <a:endParaRPr lang="en-US" altLang="ar-SA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Site map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382000" cy="5257800"/>
          </a:xfrm>
        </p:spPr>
        <p:txBody>
          <a:bodyPr/>
          <a:lstStyle/>
          <a:p>
            <a:r>
              <a:rPr lang="en-US" altLang="ar-SA" sz="1800" smtClean="0"/>
              <a:t>Showing the site hierarchy condensed onto a single page.</a:t>
            </a:r>
          </a:p>
          <a:p>
            <a:endParaRPr lang="en-US" altLang="ar-SA" sz="1800" smtClean="0"/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497205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D205C5CC-9AB1-4FFE-9ABB-DB5480D5894A}" type="slidenum">
              <a:rPr lang="en-US" altLang="ar-SA"/>
              <a:pPr/>
              <a:t>9</a:t>
            </a:fld>
            <a:endParaRPr lang="en-US" altLang="ar-SA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Breadcrumb trail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smtClean="0"/>
              <a:t>A “breadcrumb” (or “breadcrumb trail”) is a type of </a:t>
            </a:r>
            <a:r>
              <a:rPr lang="en-US" sz="1800" b="1" smtClean="0"/>
              <a:t>secondary navigation scheme</a:t>
            </a:r>
            <a:r>
              <a:rPr lang="en-US" sz="1800" smtClean="0"/>
              <a:t> that reveals the user’s location in a website or Web application</a:t>
            </a:r>
            <a:endParaRPr lang="en-US" altLang="ar-SA" sz="1800" smtClean="0"/>
          </a:p>
          <a:p>
            <a:r>
              <a:rPr lang="en-US" altLang="ar-SA" sz="1800" smtClean="0"/>
              <a:t>Every level in the hierarchy from the top to your current position is listed from left to right.</a:t>
            </a:r>
          </a:p>
        </p:txBody>
      </p:sp>
      <p:grpSp>
        <p:nvGrpSpPr>
          <p:cNvPr id="12293" name="Group 6"/>
          <p:cNvGrpSpPr>
            <a:grpSpLocks/>
          </p:cNvGrpSpPr>
          <p:nvPr/>
        </p:nvGrpSpPr>
        <p:grpSpPr bwMode="auto">
          <a:xfrm>
            <a:off x="457200" y="2590800"/>
            <a:ext cx="8170863" cy="4191000"/>
            <a:chOff x="307" y="1392"/>
            <a:chExt cx="5147" cy="2640"/>
          </a:xfrm>
        </p:grpSpPr>
        <p:pic>
          <p:nvPicPr>
            <p:cNvPr id="1229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7" y="1392"/>
              <a:ext cx="5147" cy="2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5" name="AutoShape 5"/>
            <p:cNvSpPr>
              <a:spLocks noChangeArrowheads="1"/>
            </p:cNvSpPr>
            <p:nvPr/>
          </p:nvSpPr>
          <p:spPr bwMode="auto">
            <a:xfrm>
              <a:off x="1296" y="2096"/>
              <a:ext cx="384" cy="192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ar-SA" altLang="ar-S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7129</TotalTime>
  <Words>1219</Words>
  <Application>Microsoft Office PowerPoint</Application>
  <PresentationFormat>On-screen Show (4:3)</PresentationFormat>
  <Paragraphs>187</Paragraphs>
  <Slides>31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Arial Unicode MS</vt:lpstr>
      <vt:lpstr>MS PGothic</vt:lpstr>
      <vt:lpstr>Arial</vt:lpstr>
      <vt:lpstr>Comic Sans MS</vt:lpstr>
      <vt:lpstr>Times New Roman</vt:lpstr>
      <vt:lpstr>Wingdings</vt:lpstr>
      <vt:lpstr>Pixel</vt:lpstr>
      <vt:lpstr>Visio</vt:lpstr>
      <vt:lpstr>Misc Topics</vt:lpstr>
      <vt:lpstr>Objectives</vt:lpstr>
      <vt:lpstr>Design principles for web sites</vt:lpstr>
      <vt:lpstr>Designing the web site structure</vt:lpstr>
      <vt:lpstr>Example: Organizing the book information</vt:lpstr>
      <vt:lpstr>Too many elements in one icon</vt:lpstr>
      <vt:lpstr>Navigation aids</vt:lpstr>
      <vt:lpstr>Site map</vt:lpstr>
      <vt:lpstr>Breadcrumb trail</vt:lpstr>
      <vt:lpstr>Scrolling</vt:lpstr>
      <vt:lpstr>Horizontal scrolling</vt:lpstr>
      <vt:lpstr>Style sheets</vt:lpstr>
      <vt:lpstr>Objectives</vt:lpstr>
      <vt:lpstr>The Basic Goals  of Language Design </vt:lpstr>
      <vt:lpstr>Functionality to Support User’s Tasks</vt:lpstr>
      <vt:lpstr>Functionality to Support  User’s Tasks (cont.)</vt:lpstr>
      <vt:lpstr>Command-Organization Strategies</vt:lpstr>
      <vt:lpstr>Naming and Abbreviations</vt:lpstr>
      <vt:lpstr>Potential Abbreviation Strategies</vt:lpstr>
      <vt:lpstr>Class Tasks</vt:lpstr>
      <vt:lpstr>New Trends in Software Engineering</vt:lpstr>
      <vt:lpstr>What is Global Software Development? </vt:lpstr>
      <vt:lpstr>What is Global Software Development? </vt:lpstr>
      <vt:lpstr>What is Global Software Development? </vt:lpstr>
      <vt:lpstr>What is Global Software Development? </vt:lpstr>
      <vt:lpstr>What is SPI?</vt:lpstr>
      <vt:lpstr>Why Software Process Improvement?</vt:lpstr>
      <vt:lpstr>Why Software Process Improvement?</vt:lpstr>
      <vt:lpstr>Why SPI?</vt:lpstr>
      <vt:lpstr>Enterprise Resource Planning</vt:lpstr>
      <vt:lpstr>Electronic Commerce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Dr. Mahmood K. Niazi</cp:lastModifiedBy>
  <cp:revision>202</cp:revision>
  <dcterms:created xsi:type="dcterms:W3CDTF">2004-03-09T01:06:32Z</dcterms:created>
  <dcterms:modified xsi:type="dcterms:W3CDTF">2018-11-29T08:49:41Z</dcterms:modified>
</cp:coreProperties>
</file>